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6" r:id="rId1"/>
  </p:sldMasterIdLst>
  <p:sldIdLst>
    <p:sldId id="256" r:id="rId2"/>
    <p:sldId id="283" r:id="rId3"/>
    <p:sldId id="284" r:id="rId4"/>
    <p:sldId id="285" r:id="rId5"/>
    <p:sldId id="273" r:id="rId6"/>
    <p:sldId id="277" r:id="rId7"/>
    <p:sldId id="278" r:id="rId8"/>
    <p:sldId id="281" r:id="rId9"/>
    <p:sldId id="282" r:id="rId10"/>
    <p:sldId id="264" r:id="rId11"/>
  </p:sldIdLst>
  <p:sldSz cx="9144000" cy="5143500" type="screen16x9"/>
  <p:notesSz cx="6858000" cy="9144000"/>
  <p:defaultText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486" autoAdjust="0"/>
    <p:restoredTop sz="94625" autoAdjust="0"/>
  </p:normalViewPr>
  <p:slideViewPr>
    <p:cSldViewPr snapToGrid="0" snapToObjects="1">
      <p:cViewPr varScale="1">
        <p:scale>
          <a:sx n="86" d="100"/>
          <a:sy n="86" d="100"/>
        </p:scale>
        <p:origin x="724" y="52"/>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87E3B81-8C4D-48CC-AB8F-7F831901EB61}" type="doc">
      <dgm:prSet loTypeId="urn:microsoft.com/office/officeart/2008/layout/CircleAccentTimeline" loCatId="process" qsTypeId="urn:microsoft.com/office/officeart/2005/8/quickstyle/simple1" qsCatId="simple" csTypeId="urn:microsoft.com/office/officeart/2005/8/colors/accent2_3" csCatId="accent2" phldr="1"/>
      <dgm:spPr/>
      <dgm:t>
        <a:bodyPr/>
        <a:lstStyle/>
        <a:p>
          <a:endParaRPr lang="sv-SE"/>
        </a:p>
      </dgm:t>
    </dgm:pt>
    <dgm:pt modelId="{33C878CF-B647-4A3C-9D21-720AF775B711}">
      <dgm:prSet phldrT="[Text]" custT="1"/>
      <dgm:spPr/>
      <dgm:t>
        <a:bodyPr/>
        <a:lstStyle/>
        <a:p>
          <a:pPr algn="ctr"/>
          <a:r>
            <a:rPr lang="sv-SE" sz="1400" b="1" dirty="0" smtClean="0"/>
            <a:t>Workshop – vårt medarbetarskap</a:t>
          </a:r>
          <a:r>
            <a:rPr lang="sv-SE" sz="2200" dirty="0" smtClean="0"/>
            <a:t>     </a:t>
          </a:r>
          <a:r>
            <a:rPr lang="sv-SE" sz="1200" dirty="0" smtClean="0"/>
            <a:t>Stora KFLG + HR </a:t>
          </a:r>
          <a:endParaRPr lang="sv-SE" sz="1200" dirty="0"/>
        </a:p>
      </dgm:t>
    </dgm:pt>
    <dgm:pt modelId="{35821669-9F61-469F-86E0-470EDC4374B1}" type="parTrans" cxnId="{3FB7FD77-5A07-4A2E-B6A4-4D05FB2729AC}">
      <dgm:prSet/>
      <dgm:spPr/>
      <dgm:t>
        <a:bodyPr/>
        <a:lstStyle/>
        <a:p>
          <a:endParaRPr lang="sv-SE"/>
        </a:p>
      </dgm:t>
    </dgm:pt>
    <dgm:pt modelId="{39F592F3-D6D1-4AC4-A47D-F35A50288B49}" type="sibTrans" cxnId="{3FB7FD77-5A07-4A2E-B6A4-4D05FB2729AC}">
      <dgm:prSet/>
      <dgm:spPr/>
      <dgm:t>
        <a:bodyPr/>
        <a:lstStyle/>
        <a:p>
          <a:endParaRPr lang="sv-SE"/>
        </a:p>
      </dgm:t>
    </dgm:pt>
    <dgm:pt modelId="{1BD2CF37-13C1-41C1-9011-19D004697A3A}">
      <dgm:prSet phldrT="[Text]" custT="1"/>
      <dgm:spPr/>
      <dgm:t>
        <a:bodyPr/>
        <a:lstStyle/>
        <a:p>
          <a:r>
            <a:rPr lang="sv-SE" sz="1400" b="1" dirty="0" smtClean="0"/>
            <a:t>Workshop </a:t>
          </a:r>
          <a:r>
            <a:rPr lang="sv-SE" sz="1400" dirty="0" smtClean="0"/>
            <a:t> </a:t>
          </a:r>
        </a:p>
        <a:p>
          <a:r>
            <a:rPr lang="sv-SE" sz="1200" dirty="0" smtClean="0"/>
            <a:t>Stora KFLG + HR</a:t>
          </a:r>
          <a:endParaRPr lang="sv-SE" sz="1200" dirty="0"/>
        </a:p>
      </dgm:t>
    </dgm:pt>
    <dgm:pt modelId="{47FDFAAB-8D0E-4C4B-9B30-0B4C718B2DDF}" type="parTrans" cxnId="{1943A425-30D1-4F64-A7C5-A570051889C8}">
      <dgm:prSet/>
      <dgm:spPr/>
      <dgm:t>
        <a:bodyPr/>
        <a:lstStyle/>
        <a:p>
          <a:endParaRPr lang="sv-SE"/>
        </a:p>
      </dgm:t>
    </dgm:pt>
    <dgm:pt modelId="{38587541-66C4-4522-B36F-6218BBEAF7C8}" type="sibTrans" cxnId="{1943A425-30D1-4F64-A7C5-A570051889C8}">
      <dgm:prSet/>
      <dgm:spPr/>
      <dgm:t>
        <a:bodyPr/>
        <a:lstStyle/>
        <a:p>
          <a:endParaRPr lang="sv-SE"/>
        </a:p>
      </dgm:t>
    </dgm:pt>
    <dgm:pt modelId="{B85DD5D3-3DBE-44CF-AA5A-BE9F0E6A9A89}">
      <dgm:prSet phldrT="[Text]" custT="1"/>
      <dgm:spPr/>
      <dgm:t>
        <a:bodyPr/>
        <a:lstStyle/>
        <a:p>
          <a:r>
            <a:rPr lang="sv-SE" sz="1200" b="1" dirty="0" smtClean="0"/>
            <a:t>Workshop för chefer &amp; ledare </a:t>
          </a:r>
          <a:r>
            <a:rPr lang="sv-SE" sz="1000" dirty="0" smtClean="0"/>
            <a:t>Enhetschefer</a:t>
          </a:r>
          <a:endParaRPr lang="sv-SE" sz="1000" dirty="0"/>
        </a:p>
      </dgm:t>
    </dgm:pt>
    <dgm:pt modelId="{4D9122BE-C119-46EF-9EB8-0FBDC170556B}" type="parTrans" cxnId="{1127DD49-4E39-45D3-B93B-8C6CED6291A4}">
      <dgm:prSet/>
      <dgm:spPr/>
      <dgm:t>
        <a:bodyPr/>
        <a:lstStyle/>
        <a:p>
          <a:endParaRPr lang="sv-SE"/>
        </a:p>
      </dgm:t>
    </dgm:pt>
    <dgm:pt modelId="{E6E0F33E-3F13-44BF-9C6D-3E2DBD46B786}" type="sibTrans" cxnId="{1127DD49-4E39-45D3-B93B-8C6CED6291A4}">
      <dgm:prSet/>
      <dgm:spPr/>
      <dgm:t>
        <a:bodyPr/>
        <a:lstStyle/>
        <a:p>
          <a:endParaRPr lang="sv-SE"/>
        </a:p>
      </dgm:t>
    </dgm:pt>
    <dgm:pt modelId="{2D90EC34-B89E-4857-B095-E657F1E378F9}">
      <dgm:prSet phldrT="[Text]" custT="1"/>
      <dgm:spPr/>
      <dgm:t>
        <a:bodyPr/>
        <a:lstStyle/>
        <a:p>
          <a:r>
            <a:rPr lang="sv-SE" sz="1200" b="1" dirty="0" smtClean="0"/>
            <a:t>Workshop för chefer &amp; ledare  </a:t>
          </a:r>
          <a:r>
            <a:rPr lang="sv-SE" sz="1000" dirty="0" smtClean="0"/>
            <a:t>Enhetschefer</a:t>
          </a:r>
          <a:endParaRPr lang="sv-SE" sz="1000" dirty="0"/>
        </a:p>
      </dgm:t>
    </dgm:pt>
    <dgm:pt modelId="{0D13C9C9-04D4-40A5-BD3D-5973AE9C59EB}" type="parTrans" cxnId="{03C3A80D-3270-431C-BCFA-5E613F60D53B}">
      <dgm:prSet/>
      <dgm:spPr/>
      <dgm:t>
        <a:bodyPr/>
        <a:lstStyle/>
        <a:p>
          <a:endParaRPr lang="sv-SE"/>
        </a:p>
      </dgm:t>
    </dgm:pt>
    <dgm:pt modelId="{A4BDF7C7-7705-4C46-98DE-9CF27DD9936A}" type="sibTrans" cxnId="{03C3A80D-3270-431C-BCFA-5E613F60D53B}">
      <dgm:prSet/>
      <dgm:spPr/>
      <dgm:t>
        <a:bodyPr/>
        <a:lstStyle/>
        <a:p>
          <a:endParaRPr lang="sv-SE"/>
        </a:p>
      </dgm:t>
    </dgm:pt>
    <dgm:pt modelId="{17D87410-E250-4845-8CFE-06A500555476}">
      <dgm:prSet phldrT="[Text]" custT="1"/>
      <dgm:spPr/>
      <dgm:t>
        <a:bodyPr/>
        <a:lstStyle/>
        <a:p>
          <a:r>
            <a:rPr lang="sv-SE" sz="1200" b="1" dirty="0" smtClean="0"/>
            <a:t>Workshop för chefer &amp; ledare  </a:t>
          </a:r>
          <a:r>
            <a:rPr lang="sv-SE" sz="1000" dirty="0" smtClean="0"/>
            <a:t>Enhetschefer</a:t>
          </a:r>
          <a:endParaRPr lang="sv-SE" sz="1000" dirty="0"/>
        </a:p>
      </dgm:t>
    </dgm:pt>
    <dgm:pt modelId="{D39DB3A2-500C-4C47-83BC-EA2B133094A0}" type="parTrans" cxnId="{D9F614B1-87CF-4A80-AD3B-F05A2E9A848F}">
      <dgm:prSet/>
      <dgm:spPr/>
      <dgm:t>
        <a:bodyPr/>
        <a:lstStyle/>
        <a:p>
          <a:endParaRPr lang="sv-SE"/>
        </a:p>
      </dgm:t>
    </dgm:pt>
    <dgm:pt modelId="{8B672F9B-9B01-4543-8CD2-F48ADBA1166A}" type="sibTrans" cxnId="{D9F614B1-87CF-4A80-AD3B-F05A2E9A848F}">
      <dgm:prSet/>
      <dgm:spPr/>
      <dgm:t>
        <a:bodyPr/>
        <a:lstStyle/>
        <a:p>
          <a:endParaRPr lang="sv-SE"/>
        </a:p>
      </dgm:t>
    </dgm:pt>
    <dgm:pt modelId="{ABABA2B0-441F-41F2-9345-CB3443235580}">
      <dgm:prSet phldrT="[Text]" custT="1"/>
      <dgm:spPr/>
      <dgm:t>
        <a:bodyPr/>
        <a:lstStyle/>
        <a:p>
          <a:r>
            <a:rPr lang="sv-SE" sz="1200" b="1" dirty="0" smtClean="0"/>
            <a:t>Workshop för chefer &amp; ledare  </a:t>
          </a:r>
          <a:r>
            <a:rPr lang="sv-SE" sz="1000" dirty="0" smtClean="0"/>
            <a:t>Enhetschefer</a:t>
          </a:r>
          <a:endParaRPr lang="sv-SE" sz="1000" dirty="0"/>
        </a:p>
      </dgm:t>
    </dgm:pt>
    <dgm:pt modelId="{09BF0976-85CE-480B-9648-FBD876197A14}" type="parTrans" cxnId="{82DDA83B-FFAA-40A5-8D11-97F186F6CE9D}">
      <dgm:prSet/>
      <dgm:spPr/>
      <dgm:t>
        <a:bodyPr/>
        <a:lstStyle/>
        <a:p>
          <a:endParaRPr lang="sv-SE"/>
        </a:p>
      </dgm:t>
    </dgm:pt>
    <dgm:pt modelId="{B3ACEF91-2FC2-4042-818C-56C0473EA9A0}" type="sibTrans" cxnId="{82DDA83B-FFAA-40A5-8D11-97F186F6CE9D}">
      <dgm:prSet/>
      <dgm:spPr/>
      <dgm:t>
        <a:bodyPr/>
        <a:lstStyle/>
        <a:p>
          <a:endParaRPr lang="sv-SE"/>
        </a:p>
      </dgm:t>
    </dgm:pt>
    <dgm:pt modelId="{E106ED92-6E51-4E71-B557-5828DDB15532}" type="pres">
      <dgm:prSet presAssocID="{C87E3B81-8C4D-48CC-AB8F-7F831901EB61}" presName="Name0" presStyleCnt="0">
        <dgm:presLayoutVars>
          <dgm:dir/>
        </dgm:presLayoutVars>
      </dgm:prSet>
      <dgm:spPr/>
      <dgm:t>
        <a:bodyPr/>
        <a:lstStyle/>
        <a:p>
          <a:endParaRPr lang="sv-SE"/>
        </a:p>
      </dgm:t>
    </dgm:pt>
    <dgm:pt modelId="{796AD7DE-5D2C-4402-BC88-253FD25BCDAE}" type="pres">
      <dgm:prSet presAssocID="{33C878CF-B647-4A3C-9D21-720AF775B711}" presName="parComposite" presStyleCnt="0"/>
      <dgm:spPr/>
    </dgm:pt>
    <dgm:pt modelId="{2AB37E9B-B3CF-4C59-A861-936A1D70F56D}" type="pres">
      <dgm:prSet presAssocID="{33C878CF-B647-4A3C-9D21-720AF775B711}" presName="parBigCircle" presStyleLbl="node0" presStyleIdx="0" presStyleCnt="2"/>
      <dgm:spPr/>
    </dgm:pt>
    <dgm:pt modelId="{A9664728-93AC-4AAA-B754-DDF51AF9F7CF}" type="pres">
      <dgm:prSet presAssocID="{33C878CF-B647-4A3C-9D21-720AF775B711}" presName="parTx" presStyleLbl="revTx" presStyleIdx="0" presStyleCnt="10"/>
      <dgm:spPr/>
      <dgm:t>
        <a:bodyPr/>
        <a:lstStyle/>
        <a:p>
          <a:endParaRPr lang="sv-SE"/>
        </a:p>
      </dgm:t>
    </dgm:pt>
    <dgm:pt modelId="{A20F11E0-604B-4495-8E0E-B863C01F903E}" type="pres">
      <dgm:prSet presAssocID="{33C878CF-B647-4A3C-9D21-720AF775B711}" presName="bSpace" presStyleCnt="0"/>
      <dgm:spPr/>
    </dgm:pt>
    <dgm:pt modelId="{7E9718D6-151B-406E-9F6E-94242E4E265B}" type="pres">
      <dgm:prSet presAssocID="{33C878CF-B647-4A3C-9D21-720AF775B711}" presName="parBackupNorm" presStyleCnt="0"/>
      <dgm:spPr/>
    </dgm:pt>
    <dgm:pt modelId="{265B6189-F72C-417D-91EC-636068982BE0}" type="pres">
      <dgm:prSet presAssocID="{39F592F3-D6D1-4AC4-A47D-F35A50288B49}" presName="parSpace" presStyleCnt="0"/>
      <dgm:spPr/>
    </dgm:pt>
    <dgm:pt modelId="{FA4979EE-2DFE-4A26-A245-0991E214672F}" type="pres">
      <dgm:prSet presAssocID="{1BD2CF37-13C1-41C1-9011-19D004697A3A}" presName="parComposite" presStyleCnt="0"/>
      <dgm:spPr/>
    </dgm:pt>
    <dgm:pt modelId="{A3F1237B-B379-4DCC-8BB2-01ECF47A8DC0}" type="pres">
      <dgm:prSet presAssocID="{1BD2CF37-13C1-41C1-9011-19D004697A3A}" presName="parBigCircle" presStyleLbl="node0" presStyleIdx="1" presStyleCnt="2"/>
      <dgm:spPr/>
    </dgm:pt>
    <dgm:pt modelId="{E618CB6D-F93D-4861-A113-1C2B3B49DF18}" type="pres">
      <dgm:prSet presAssocID="{1BD2CF37-13C1-41C1-9011-19D004697A3A}" presName="parTx" presStyleLbl="revTx" presStyleIdx="1" presStyleCnt="10"/>
      <dgm:spPr/>
      <dgm:t>
        <a:bodyPr/>
        <a:lstStyle/>
        <a:p>
          <a:endParaRPr lang="sv-SE"/>
        </a:p>
      </dgm:t>
    </dgm:pt>
    <dgm:pt modelId="{C8816BD7-3467-4140-9FFD-D008FC140212}" type="pres">
      <dgm:prSet presAssocID="{1BD2CF37-13C1-41C1-9011-19D004697A3A}" presName="bSpace" presStyleCnt="0"/>
      <dgm:spPr/>
    </dgm:pt>
    <dgm:pt modelId="{9EB21588-AEA8-401B-9EDA-EEE402C16B5C}" type="pres">
      <dgm:prSet presAssocID="{1BD2CF37-13C1-41C1-9011-19D004697A3A}" presName="parBackupNorm" presStyleCnt="0"/>
      <dgm:spPr/>
    </dgm:pt>
    <dgm:pt modelId="{3E63433C-A6F8-4217-A802-F590C4EB0CF4}" type="pres">
      <dgm:prSet presAssocID="{38587541-66C4-4522-B36F-6218BBEAF7C8}" presName="parSpace" presStyleCnt="0"/>
      <dgm:spPr/>
    </dgm:pt>
    <dgm:pt modelId="{0DB7B358-844C-4DD4-8AE4-C8409A346813}" type="pres">
      <dgm:prSet presAssocID="{B85DD5D3-3DBE-44CF-AA5A-BE9F0E6A9A89}" presName="desBackupLeftNorm" presStyleCnt="0"/>
      <dgm:spPr/>
    </dgm:pt>
    <dgm:pt modelId="{24B1A621-DB3F-4657-8269-A23D84C7D94D}" type="pres">
      <dgm:prSet presAssocID="{B85DD5D3-3DBE-44CF-AA5A-BE9F0E6A9A89}" presName="desComposite" presStyleCnt="0"/>
      <dgm:spPr/>
    </dgm:pt>
    <dgm:pt modelId="{C11C93E4-7060-408F-B5AA-B52B012AD562}" type="pres">
      <dgm:prSet presAssocID="{B85DD5D3-3DBE-44CF-AA5A-BE9F0E6A9A89}" presName="desCircle" presStyleLbl="node1" presStyleIdx="0" presStyleCnt="4"/>
      <dgm:spPr/>
    </dgm:pt>
    <dgm:pt modelId="{0317089D-D365-40E7-BD55-AFD209B3B1FB}" type="pres">
      <dgm:prSet presAssocID="{B85DD5D3-3DBE-44CF-AA5A-BE9F0E6A9A89}" presName="chTx" presStyleLbl="revTx" presStyleIdx="2" presStyleCnt="10"/>
      <dgm:spPr/>
      <dgm:t>
        <a:bodyPr/>
        <a:lstStyle/>
        <a:p>
          <a:endParaRPr lang="sv-SE"/>
        </a:p>
      </dgm:t>
    </dgm:pt>
    <dgm:pt modelId="{4E1F9F84-F4F2-4F7C-9350-17C9EF8AA2E3}" type="pres">
      <dgm:prSet presAssocID="{B85DD5D3-3DBE-44CF-AA5A-BE9F0E6A9A89}" presName="desTx" presStyleLbl="revTx" presStyleIdx="3" presStyleCnt="10">
        <dgm:presLayoutVars>
          <dgm:bulletEnabled val="1"/>
        </dgm:presLayoutVars>
      </dgm:prSet>
      <dgm:spPr/>
    </dgm:pt>
    <dgm:pt modelId="{C5D81228-1103-4D2B-98D8-C0277FFACB71}" type="pres">
      <dgm:prSet presAssocID="{B85DD5D3-3DBE-44CF-AA5A-BE9F0E6A9A89}" presName="desBackupRightNorm" presStyleCnt="0"/>
      <dgm:spPr/>
    </dgm:pt>
    <dgm:pt modelId="{C8AE345B-22F5-410D-8055-AA0514A5A90C}" type="pres">
      <dgm:prSet presAssocID="{E6E0F33E-3F13-44BF-9C6D-3E2DBD46B786}" presName="desSpace" presStyleCnt="0"/>
      <dgm:spPr/>
    </dgm:pt>
    <dgm:pt modelId="{5B1C4BA0-C2BB-4014-BE43-D02FA7E0BC51}" type="pres">
      <dgm:prSet presAssocID="{2D90EC34-B89E-4857-B095-E657F1E378F9}" presName="desBackupLeftNorm" presStyleCnt="0"/>
      <dgm:spPr/>
    </dgm:pt>
    <dgm:pt modelId="{2270A69F-5E3E-435D-A5B5-F99BF2382BA9}" type="pres">
      <dgm:prSet presAssocID="{2D90EC34-B89E-4857-B095-E657F1E378F9}" presName="desComposite" presStyleCnt="0"/>
      <dgm:spPr/>
    </dgm:pt>
    <dgm:pt modelId="{610C8AE9-298B-497C-B7F8-31E1CC3C12D4}" type="pres">
      <dgm:prSet presAssocID="{2D90EC34-B89E-4857-B095-E657F1E378F9}" presName="desCircle" presStyleLbl="node1" presStyleIdx="1" presStyleCnt="4"/>
      <dgm:spPr/>
    </dgm:pt>
    <dgm:pt modelId="{B5B81D51-6C20-416B-8AFB-228F5F187916}" type="pres">
      <dgm:prSet presAssocID="{2D90EC34-B89E-4857-B095-E657F1E378F9}" presName="chTx" presStyleLbl="revTx" presStyleIdx="4" presStyleCnt="10"/>
      <dgm:spPr/>
      <dgm:t>
        <a:bodyPr/>
        <a:lstStyle/>
        <a:p>
          <a:endParaRPr lang="sv-SE"/>
        </a:p>
      </dgm:t>
    </dgm:pt>
    <dgm:pt modelId="{180EBBAB-0094-4F32-9518-C7D13CB9C592}" type="pres">
      <dgm:prSet presAssocID="{2D90EC34-B89E-4857-B095-E657F1E378F9}" presName="desTx" presStyleLbl="revTx" presStyleIdx="5" presStyleCnt="10">
        <dgm:presLayoutVars>
          <dgm:bulletEnabled val="1"/>
        </dgm:presLayoutVars>
      </dgm:prSet>
      <dgm:spPr/>
    </dgm:pt>
    <dgm:pt modelId="{50279369-562D-46A2-AAEC-05C8933CD52E}" type="pres">
      <dgm:prSet presAssocID="{2D90EC34-B89E-4857-B095-E657F1E378F9}" presName="desBackupRightNorm" presStyleCnt="0"/>
      <dgm:spPr/>
    </dgm:pt>
    <dgm:pt modelId="{2C4F7B1E-FF4C-413D-BBF0-CDE229BB1B73}" type="pres">
      <dgm:prSet presAssocID="{A4BDF7C7-7705-4C46-98DE-9CF27DD9936A}" presName="desSpace" presStyleCnt="0"/>
      <dgm:spPr/>
    </dgm:pt>
    <dgm:pt modelId="{28DDA34B-B2FE-4140-A58C-A58420C53AEE}" type="pres">
      <dgm:prSet presAssocID="{ABABA2B0-441F-41F2-9345-CB3443235580}" presName="desBackupLeftNorm" presStyleCnt="0"/>
      <dgm:spPr/>
    </dgm:pt>
    <dgm:pt modelId="{747FBD9D-2300-4874-8D9F-4F43395BC73D}" type="pres">
      <dgm:prSet presAssocID="{ABABA2B0-441F-41F2-9345-CB3443235580}" presName="desComposite" presStyleCnt="0"/>
      <dgm:spPr/>
    </dgm:pt>
    <dgm:pt modelId="{750470E8-140F-4D55-8582-E98E9C6D560C}" type="pres">
      <dgm:prSet presAssocID="{ABABA2B0-441F-41F2-9345-CB3443235580}" presName="desCircle" presStyleLbl="node1" presStyleIdx="2" presStyleCnt="4"/>
      <dgm:spPr/>
    </dgm:pt>
    <dgm:pt modelId="{7C3D021A-052A-4531-8E12-0603D56AF20C}" type="pres">
      <dgm:prSet presAssocID="{ABABA2B0-441F-41F2-9345-CB3443235580}" presName="chTx" presStyleLbl="revTx" presStyleIdx="6" presStyleCnt="10"/>
      <dgm:spPr/>
      <dgm:t>
        <a:bodyPr/>
        <a:lstStyle/>
        <a:p>
          <a:endParaRPr lang="sv-SE"/>
        </a:p>
      </dgm:t>
    </dgm:pt>
    <dgm:pt modelId="{49EC9A7B-4882-4130-AD70-C83F0E4EDB22}" type="pres">
      <dgm:prSet presAssocID="{ABABA2B0-441F-41F2-9345-CB3443235580}" presName="desTx" presStyleLbl="revTx" presStyleIdx="7" presStyleCnt="10">
        <dgm:presLayoutVars>
          <dgm:bulletEnabled val="1"/>
        </dgm:presLayoutVars>
      </dgm:prSet>
      <dgm:spPr/>
    </dgm:pt>
    <dgm:pt modelId="{1B12A1F7-3A3B-458E-941E-7DED16037E63}" type="pres">
      <dgm:prSet presAssocID="{ABABA2B0-441F-41F2-9345-CB3443235580}" presName="desBackupRightNorm" presStyleCnt="0"/>
      <dgm:spPr/>
    </dgm:pt>
    <dgm:pt modelId="{2D99755E-DF3F-4632-8AEF-A8E374053221}" type="pres">
      <dgm:prSet presAssocID="{B3ACEF91-2FC2-4042-818C-56C0473EA9A0}" presName="desSpace" presStyleCnt="0"/>
      <dgm:spPr/>
    </dgm:pt>
    <dgm:pt modelId="{EDC0F6ED-E6B6-4D77-A060-837D71CCF7DE}" type="pres">
      <dgm:prSet presAssocID="{17D87410-E250-4845-8CFE-06A500555476}" presName="desBackupLeftNorm" presStyleCnt="0"/>
      <dgm:spPr/>
    </dgm:pt>
    <dgm:pt modelId="{2BA9A238-FB50-4F33-857A-52217D6F2C97}" type="pres">
      <dgm:prSet presAssocID="{17D87410-E250-4845-8CFE-06A500555476}" presName="desComposite" presStyleCnt="0"/>
      <dgm:spPr/>
    </dgm:pt>
    <dgm:pt modelId="{96CC5CF8-3F4C-42DD-B016-19F9ECA11BC5}" type="pres">
      <dgm:prSet presAssocID="{17D87410-E250-4845-8CFE-06A500555476}" presName="desCircle" presStyleLbl="node1" presStyleIdx="3" presStyleCnt="4"/>
      <dgm:spPr/>
    </dgm:pt>
    <dgm:pt modelId="{D7DDCA27-CA82-4290-9DBC-621A10562503}" type="pres">
      <dgm:prSet presAssocID="{17D87410-E250-4845-8CFE-06A500555476}" presName="chTx" presStyleLbl="revTx" presStyleIdx="8" presStyleCnt="10"/>
      <dgm:spPr/>
      <dgm:t>
        <a:bodyPr/>
        <a:lstStyle/>
        <a:p>
          <a:endParaRPr lang="sv-SE"/>
        </a:p>
      </dgm:t>
    </dgm:pt>
    <dgm:pt modelId="{EDC388B4-85F8-4E3C-BEB6-B98369002B8F}" type="pres">
      <dgm:prSet presAssocID="{17D87410-E250-4845-8CFE-06A500555476}" presName="desTx" presStyleLbl="revTx" presStyleIdx="9" presStyleCnt="10">
        <dgm:presLayoutVars>
          <dgm:bulletEnabled val="1"/>
        </dgm:presLayoutVars>
      </dgm:prSet>
      <dgm:spPr/>
    </dgm:pt>
    <dgm:pt modelId="{621CB2AB-7DC0-4982-ABC9-32DB3B579F75}" type="pres">
      <dgm:prSet presAssocID="{17D87410-E250-4845-8CFE-06A500555476}" presName="desBackupRightNorm" presStyleCnt="0"/>
      <dgm:spPr/>
    </dgm:pt>
    <dgm:pt modelId="{FD1EA0F9-EF21-475F-83C8-36F841DE7DAC}" type="pres">
      <dgm:prSet presAssocID="{8B672F9B-9B01-4543-8CD2-F48ADBA1166A}" presName="desSpace" presStyleCnt="0"/>
      <dgm:spPr/>
    </dgm:pt>
  </dgm:ptLst>
  <dgm:cxnLst>
    <dgm:cxn modelId="{3FB7FD77-5A07-4A2E-B6A4-4D05FB2729AC}" srcId="{C87E3B81-8C4D-48CC-AB8F-7F831901EB61}" destId="{33C878CF-B647-4A3C-9D21-720AF775B711}" srcOrd="0" destOrd="0" parTransId="{35821669-9F61-469F-86E0-470EDC4374B1}" sibTransId="{39F592F3-D6D1-4AC4-A47D-F35A50288B49}"/>
    <dgm:cxn modelId="{1943A425-30D1-4F64-A7C5-A570051889C8}" srcId="{C87E3B81-8C4D-48CC-AB8F-7F831901EB61}" destId="{1BD2CF37-13C1-41C1-9011-19D004697A3A}" srcOrd="1" destOrd="0" parTransId="{47FDFAAB-8D0E-4C4B-9B30-0B4C718B2DDF}" sibTransId="{38587541-66C4-4522-B36F-6218BBEAF7C8}"/>
    <dgm:cxn modelId="{82DDA83B-FFAA-40A5-8D11-97F186F6CE9D}" srcId="{1BD2CF37-13C1-41C1-9011-19D004697A3A}" destId="{ABABA2B0-441F-41F2-9345-CB3443235580}" srcOrd="2" destOrd="0" parTransId="{09BF0976-85CE-480B-9648-FBD876197A14}" sibTransId="{B3ACEF91-2FC2-4042-818C-56C0473EA9A0}"/>
    <dgm:cxn modelId="{037E2D4F-D0EB-455F-8479-D82E72B4E293}" type="presOf" srcId="{C87E3B81-8C4D-48CC-AB8F-7F831901EB61}" destId="{E106ED92-6E51-4E71-B557-5828DDB15532}" srcOrd="0" destOrd="0" presId="urn:microsoft.com/office/officeart/2008/layout/CircleAccentTimeline"/>
    <dgm:cxn modelId="{360DC9C3-2FD3-4F3F-94EE-0691D07D5DA2}" type="presOf" srcId="{33C878CF-B647-4A3C-9D21-720AF775B711}" destId="{A9664728-93AC-4AAA-B754-DDF51AF9F7CF}" srcOrd="0" destOrd="0" presId="urn:microsoft.com/office/officeart/2008/layout/CircleAccentTimeline"/>
    <dgm:cxn modelId="{D9F614B1-87CF-4A80-AD3B-F05A2E9A848F}" srcId="{1BD2CF37-13C1-41C1-9011-19D004697A3A}" destId="{17D87410-E250-4845-8CFE-06A500555476}" srcOrd="3" destOrd="0" parTransId="{D39DB3A2-500C-4C47-83BC-EA2B133094A0}" sibTransId="{8B672F9B-9B01-4543-8CD2-F48ADBA1166A}"/>
    <dgm:cxn modelId="{FF7FE589-11A8-439F-93D0-4A1CB6624ACE}" type="presOf" srcId="{17D87410-E250-4845-8CFE-06A500555476}" destId="{D7DDCA27-CA82-4290-9DBC-621A10562503}" srcOrd="0" destOrd="0" presId="urn:microsoft.com/office/officeart/2008/layout/CircleAccentTimeline"/>
    <dgm:cxn modelId="{9FBE05F2-75B2-4168-B662-4D8DB8160107}" type="presOf" srcId="{ABABA2B0-441F-41F2-9345-CB3443235580}" destId="{7C3D021A-052A-4531-8E12-0603D56AF20C}" srcOrd="0" destOrd="0" presId="urn:microsoft.com/office/officeart/2008/layout/CircleAccentTimeline"/>
    <dgm:cxn modelId="{1127DD49-4E39-45D3-B93B-8C6CED6291A4}" srcId="{1BD2CF37-13C1-41C1-9011-19D004697A3A}" destId="{B85DD5D3-3DBE-44CF-AA5A-BE9F0E6A9A89}" srcOrd="0" destOrd="0" parTransId="{4D9122BE-C119-46EF-9EB8-0FBDC170556B}" sibTransId="{E6E0F33E-3F13-44BF-9C6D-3E2DBD46B786}"/>
    <dgm:cxn modelId="{03C3A80D-3270-431C-BCFA-5E613F60D53B}" srcId="{1BD2CF37-13C1-41C1-9011-19D004697A3A}" destId="{2D90EC34-B89E-4857-B095-E657F1E378F9}" srcOrd="1" destOrd="0" parTransId="{0D13C9C9-04D4-40A5-BD3D-5973AE9C59EB}" sibTransId="{A4BDF7C7-7705-4C46-98DE-9CF27DD9936A}"/>
    <dgm:cxn modelId="{44FABB12-4825-493C-A226-FBE8875280ED}" type="presOf" srcId="{2D90EC34-B89E-4857-B095-E657F1E378F9}" destId="{B5B81D51-6C20-416B-8AFB-228F5F187916}" srcOrd="0" destOrd="0" presId="urn:microsoft.com/office/officeart/2008/layout/CircleAccentTimeline"/>
    <dgm:cxn modelId="{DA7AB1EE-6A4E-41F1-9709-919F26BE2034}" type="presOf" srcId="{B85DD5D3-3DBE-44CF-AA5A-BE9F0E6A9A89}" destId="{0317089D-D365-40E7-BD55-AFD209B3B1FB}" srcOrd="0" destOrd="0" presId="urn:microsoft.com/office/officeart/2008/layout/CircleAccentTimeline"/>
    <dgm:cxn modelId="{0485EC47-B895-4DC6-BA75-931C913A8BF3}" type="presOf" srcId="{1BD2CF37-13C1-41C1-9011-19D004697A3A}" destId="{E618CB6D-F93D-4861-A113-1C2B3B49DF18}" srcOrd="0" destOrd="0" presId="urn:microsoft.com/office/officeart/2008/layout/CircleAccentTimeline"/>
    <dgm:cxn modelId="{AB6D5FF4-94F7-490F-A415-EF487276B7EE}" type="presParOf" srcId="{E106ED92-6E51-4E71-B557-5828DDB15532}" destId="{796AD7DE-5D2C-4402-BC88-253FD25BCDAE}" srcOrd="0" destOrd="0" presId="urn:microsoft.com/office/officeart/2008/layout/CircleAccentTimeline"/>
    <dgm:cxn modelId="{80CE2552-279D-4FFD-8305-BE159AD6F76D}" type="presParOf" srcId="{796AD7DE-5D2C-4402-BC88-253FD25BCDAE}" destId="{2AB37E9B-B3CF-4C59-A861-936A1D70F56D}" srcOrd="0" destOrd="0" presId="urn:microsoft.com/office/officeart/2008/layout/CircleAccentTimeline"/>
    <dgm:cxn modelId="{50DC34E5-298B-44C9-A9C7-C3F58F661F5E}" type="presParOf" srcId="{796AD7DE-5D2C-4402-BC88-253FD25BCDAE}" destId="{A9664728-93AC-4AAA-B754-DDF51AF9F7CF}" srcOrd="1" destOrd="0" presId="urn:microsoft.com/office/officeart/2008/layout/CircleAccentTimeline"/>
    <dgm:cxn modelId="{5BD164A0-0676-4229-8BB7-6C54E24C8E2D}" type="presParOf" srcId="{796AD7DE-5D2C-4402-BC88-253FD25BCDAE}" destId="{A20F11E0-604B-4495-8E0E-B863C01F903E}" srcOrd="2" destOrd="0" presId="urn:microsoft.com/office/officeart/2008/layout/CircleAccentTimeline"/>
    <dgm:cxn modelId="{88144F28-AC91-4F54-8D0D-E3215A47BFA3}" type="presParOf" srcId="{E106ED92-6E51-4E71-B557-5828DDB15532}" destId="{7E9718D6-151B-406E-9F6E-94242E4E265B}" srcOrd="1" destOrd="0" presId="urn:microsoft.com/office/officeart/2008/layout/CircleAccentTimeline"/>
    <dgm:cxn modelId="{AA99FA7B-4ED4-4C12-8A94-5F137DD03A68}" type="presParOf" srcId="{E106ED92-6E51-4E71-B557-5828DDB15532}" destId="{265B6189-F72C-417D-91EC-636068982BE0}" srcOrd="2" destOrd="0" presId="urn:microsoft.com/office/officeart/2008/layout/CircleAccentTimeline"/>
    <dgm:cxn modelId="{428CB57C-1F51-4F84-A59D-86FFA88350EF}" type="presParOf" srcId="{E106ED92-6E51-4E71-B557-5828DDB15532}" destId="{FA4979EE-2DFE-4A26-A245-0991E214672F}" srcOrd="3" destOrd="0" presId="urn:microsoft.com/office/officeart/2008/layout/CircleAccentTimeline"/>
    <dgm:cxn modelId="{1E1EC84B-1FC1-4878-88B9-8F56E676EC56}" type="presParOf" srcId="{FA4979EE-2DFE-4A26-A245-0991E214672F}" destId="{A3F1237B-B379-4DCC-8BB2-01ECF47A8DC0}" srcOrd="0" destOrd="0" presId="urn:microsoft.com/office/officeart/2008/layout/CircleAccentTimeline"/>
    <dgm:cxn modelId="{B0CE7F26-25FD-4CCD-BDFC-DA369A8C6357}" type="presParOf" srcId="{FA4979EE-2DFE-4A26-A245-0991E214672F}" destId="{E618CB6D-F93D-4861-A113-1C2B3B49DF18}" srcOrd="1" destOrd="0" presId="urn:microsoft.com/office/officeart/2008/layout/CircleAccentTimeline"/>
    <dgm:cxn modelId="{D88E7A1D-EFA2-4EF0-8A75-24547D638841}" type="presParOf" srcId="{FA4979EE-2DFE-4A26-A245-0991E214672F}" destId="{C8816BD7-3467-4140-9FFD-D008FC140212}" srcOrd="2" destOrd="0" presId="urn:microsoft.com/office/officeart/2008/layout/CircleAccentTimeline"/>
    <dgm:cxn modelId="{9EDC3CDA-B6FC-4557-88FC-01C10892CB3D}" type="presParOf" srcId="{E106ED92-6E51-4E71-B557-5828DDB15532}" destId="{9EB21588-AEA8-401B-9EDA-EEE402C16B5C}" srcOrd="4" destOrd="0" presId="urn:microsoft.com/office/officeart/2008/layout/CircleAccentTimeline"/>
    <dgm:cxn modelId="{CE277C92-84FB-455D-A1F1-5B753836EB5C}" type="presParOf" srcId="{E106ED92-6E51-4E71-B557-5828DDB15532}" destId="{3E63433C-A6F8-4217-A802-F590C4EB0CF4}" srcOrd="5" destOrd="0" presId="urn:microsoft.com/office/officeart/2008/layout/CircleAccentTimeline"/>
    <dgm:cxn modelId="{A82F23E6-B8EE-4217-BDB3-9D7B47667AB2}" type="presParOf" srcId="{E106ED92-6E51-4E71-B557-5828DDB15532}" destId="{0DB7B358-844C-4DD4-8AE4-C8409A346813}" srcOrd="6" destOrd="0" presId="urn:microsoft.com/office/officeart/2008/layout/CircleAccentTimeline"/>
    <dgm:cxn modelId="{39A8E220-1544-41FE-84AC-734ADB65451A}" type="presParOf" srcId="{E106ED92-6E51-4E71-B557-5828DDB15532}" destId="{24B1A621-DB3F-4657-8269-A23D84C7D94D}" srcOrd="7" destOrd="0" presId="urn:microsoft.com/office/officeart/2008/layout/CircleAccentTimeline"/>
    <dgm:cxn modelId="{FB28D0CF-722F-44C1-977B-6D9FC11C4975}" type="presParOf" srcId="{24B1A621-DB3F-4657-8269-A23D84C7D94D}" destId="{C11C93E4-7060-408F-B5AA-B52B012AD562}" srcOrd="0" destOrd="0" presId="urn:microsoft.com/office/officeart/2008/layout/CircleAccentTimeline"/>
    <dgm:cxn modelId="{C85F4861-6594-4A52-B9E8-6993E53846DC}" type="presParOf" srcId="{24B1A621-DB3F-4657-8269-A23D84C7D94D}" destId="{0317089D-D365-40E7-BD55-AFD209B3B1FB}" srcOrd="1" destOrd="0" presId="urn:microsoft.com/office/officeart/2008/layout/CircleAccentTimeline"/>
    <dgm:cxn modelId="{FD4C8D27-176F-41BC-8FA4-533C4BC8EA98}" type="presParOf" srcId="{24B1A621-DB3F-4657-8269-A23D84C7D94D}" destId="{4E1F9F84-F4F2-4F7C-9350-17C9EF8AA2E3}" srcOrd="2" destOrd="0" presId="urn:microsoft.com/office/officeart/2008/layout/CircleAccentTimeline"/>
    <dgm:cxn modelId="{2551973B-537A-4BF1-B381-7EEE50041420}" type="presParOf" srcId="{E106ED92-6E51-4E71-B557-5828DDB15532}" destId="{C5D81228-1103-4D2B-98D8-C0277FFACB71}" srcOrd="8" destOrd="0" presId="urn:microsoft.com/office/officeart/2008/layout/CircleAccentTimeline"/>
    <dgm:cxn modelId="{B70EE16F-B129-442D-B3E6-1B56784616D6}" type="presParOf" srcId="{E106ED92-6E51-4E71-B557-5828DDB15532}" destId="{C8AE345B-22F5-410D-8055-AA0514A5A90C}" srcOrd="9" destOrd="0" presId="urn:microsoft.com/office/officeart/2008/layout/CircleAccentTimeline"/>
    <dgm:cxn modelId="{F133803D-D01E-4223-AD41-959F7DBC520A}" type="presParOf" srcId="{E106ED92-6E51-4E71-B557-5828DDB15532}" destId="{5B1C4BA0-C2BB-4014-BE43-D02FA7E0BC51}" srcOrd="10" destOrd="0" presId="urn:microsoft.com/office/officeart/2008/layout/CircleAccentTimeline"/>
    <dgm:cxn modelId="{096F42AF-864B-450D-A4E6-E7191D6BB831}" type="presParOf" srcId="{E106ED92-6E51-4E71-B557-5828DDB15532}" destId="{2270A69F-5E3E-435D-A5B5-F99BF2382BA9}" srcOrd="11" destOrd="0" presId="urn:microsoft.com/office/officeart/2008/layout/CircleAccentTimeline"/>
    <dgm:cxn modelId="{D3BC4AF0-A063-4EFC-A913-EA3E4F244A72}" type="presParOf" srcId="{2270A69F-5E3E-435D-A5B5-F99BF2382BA9}" destId="{610C8AE9-298B-497C-B7F8-31E1CC3C12D4}" srcOrd="0" destOrd="0" presId="urn:microsoft.com/office/officeart/2008/layout/CircleAccentTimeline"/>
    <dgm:cxn modelId="{097D2790-16E1-429D-97C7-52AB4AA52579}" type="presParOf" srcId="{2270A69F-5E3E-435D-A5B5-F99BF2382BA9}" destId="{B5B81D51-6C20-416B-8AFB-228F5F187916}" srcOrd="1" destOrd="0" presId="urn:microsoft.com/office/officeart/2008/layout/CircleAccentTimeline"/>
    <dgm:cxn modelId="{D440E68B-BAE4-45BC-8802-7372B693B553}" type="presParOf" srcId="{2270A69F-5E3E-435D-A5B5-F99BF2382BA9}" destId="{180EBBAB-0094-4F32-9518-C7D13CB9C592}" srcOrd="2" destOrd="0" presId="urn:microsoft.com/office/officeart/2008/layout/CircleAccentTimeline"/>
    <dgm:cxn modelId="{B29023E9-7CD7-4394-B919-34E14CBF7155}" type="presParOf" srcId="{E106ED92-6E51-4E71-B557-5828DDB15532}" destId="{50279369-562D-46A2-AAEC-05C8933CD52E}" srcOrd="12" destOrd="0" presId="urn:microsoft.com/office/officeart/2008/layout/CircleAccentTimeline"/>
    <dgm:cxn modelId="{B6081016-CB1A-4724-B56F-912360B18E6D}" type="presParOf" srcId="{E106ED92-6E51-4E71-B557-5828DDB15532}" destId="{2C4F7B1E-FF4C-413D-BBF0-CDE229BB1B73}" srcOrd="13" destOrd="0" presId="urn:microsoft.com/office/officeart/2008/layout/CircleAccentTimeline"/>
    <dgm:cxn modelId="{560D54D9-7E8A-478B-9B8F-AB7F84EA0475}" type="presParOf" srcId="{E106ED92-6E51-4E71-B557-5828DDB15532}" destId="{28DDA34B-B2FE-4140-A58C-A58420C53AEE}" srcOrd="14" destOrd="0" presId="urn:microsoft.com/office/officeart/2008/layout/CircleAccentTimeline"/>
    <dgm:cxn modelId="{9FDCBD58-A153-4439-A159-B6474E7A54E2}" type="presParOf" srcId="{E106ED92-6E51-4E71-B557-5828DDB15532}" destId="{747FBD9D-2300-4874-8D9F-4F43395BC73D}" srcOrd="15" destOrd="0" presId="urn:microsoft.com/office/officeart/2008/layout/CircleAccentTimeline"/>
    <dgm:cxn modelId="{12CC3A61-351A-49EC-AB29-A5D87AAD59E3}" type="presParOf" srcId="{747FBD9D-2300-4874-8D9F-4F43395BC73D}" destId="{750470E8-140F-4D55-8582-E98E9C6D560C}" srcOrd="0" destOrd="0" presId="urn:microsoft.com/office/officeart/2008/layout/CircleAccentTimeline"/>
    <dgm:cxn modelId="{2D62145B-8A17-4B96-973A-4BE490BB2CEF}" type="presParOf" srcId="{747FBD9D-2300-4874-8D9F-4F43395BC73D}" destId="{7C3D021A-052A-4531-8E12-0603D56AF20C}" srcOrd="1" destOrd="0" presId="urn:microsoft.com/office/officeart/2008/layout/CircleAccentTimeline"/>
    <dgm:cxn modelId="{6DC2E80B-3D31-40C5-87F2-2E6B95A0E825}" type="presParOf" srcId="{747FBD9D-2300-4874-8D9F-4F43395BC73D}" destId="{49EC9A7B-4882-4130-AD70-C83F0E4EDB22}" srcOrd="2" destOrd="0" presId="urn:microsoft.com/office/officeart/2008/layout/CircleAccentTimeline"/>
    <dgm:cxn modelId="{866774DE-3B4F-4434-BA9A-ACC9B4E685DF}" type="presParOf" srcId="{E106ED92-6E51-4E71-B557-5828DDB15532}" destId="{1B12A1F7-3A3B-458E-941E-7DED16037E63}" srcOrd="16" destOrd="0" presId="urn:microsoft.com/office/officeart/2008/layout/CircleAccentTimeline"/>
    <dgm:cxn modelId="{FC08148B-BBB7-4695-A412-D1C36F724068}" type="presParOf" srcId="{E106ED92-6E51-4E71-B557-5828DDB15532}" destId="{2D99755E-DF3F-4632-8AEF-A8E374053221}" srcOrd="17" destOrd="0" presId="urn:microsoft.com/office/officeart/2008/layout/CircleAccentTimeline"/>
    <dgm:cxn modelId="{3504AC20-18E1-4BC3-BB5B-BEC98450D5C6}" type="presParOf" srcId="{E106ED92-6E51-4E71-B557-5828DDB15532}" destId="{EDC0F6ED-E6B6-4D77-A060-837D71CCF7DE}" srcOrd="18" destOrd="0" presId="urn:microsoft.com/office/officeart/2008/layout/CircleAccentTimeline"/>
    <dgm:cxn modelId="{77C980DE-A41B-49A8-962B-B9D38D04585C}" type="presParOf" srcId="{E106ED92-6E51-4E71-B557-5828DDB15532}" destId="{2BA9A238-FB50-4F33-857A-52217D6F2C97}" srcOrd="19" destOrd="0" presId="urn:microsoft.com/office/officeart/2008/layout/CircleAccentTimeline"/>
    <dgm:cxn modelId="{99F7412E-4076-4D21-92EB-0548F2A41961}" type="presParOf" srcId="{2BA9A238-FB50-4F33-857A-52217D6F2C97}" destId="{96CC5CF8-3F4C-42DD-B016-19F9ECA11BC5}" srcOrd="0" destOrd="0" presId="urn:microsoft.com/office/officeart/2008/layout/CircleAccentTimeline"/>
    <dgm:cxn modelId="{919F0A5D-CECB-4C7B-8AE5-E97103F62AB3}" type="presParOf" srcId="{2BA9A238-FB50-4F33-857A-52217D6F2C97}" destId="{D7DDCA27-CA82-4290-9DBC-621A10562503}" srcOrd="1" destOrd="0" presId="urn:microsoft.com/office/officeart/2008/layout/CircleAccentTimeline"/>
    <dgm:cxn modelId="{F7EE2493-1511-450B-89C3-5149B4D7C8B6}" type="presParOf" srcId="{2BA9A238-FB50-4F33-857A-52217D6F2C97}" destId="{EDC388B4-85F8-4E3C-BEB6-B98369002B8F}" srcOrd="2" destOrd="0" presId="urn:microsoft.com/office/officeart/2008/layout/CircleAccentTimeline"/>
    <dgm:cxn modelId="{6E937DFC-6086-48B7-B000-B53F35F4CAEE}" type="presParOf" srcId="{E106ED92-6E51-4E71-B557-5828DDB15532}" destId="{621CB2AB-7DC0-4982-ABC9-32DB3B579F75}" srcOrd="20" destOrd="0" presId="urn:microsoft.com/office/officeart/2008/layout/CircleAccentTimeline"/>
    <dgm:cxn modelId="{43884E37-9CD3-4AFB-A031-C9C7E1EFBED0}" type="presParOf" srcId="{E106ED92-6E51-4E71-B557-5828DDB15532}" destId="{FD1EA0F9-EF21-475F-83C8-36F841DE7DAC}" srcOrd="21" destOrd="0" presId="urn:microsoft.com/office/officeart/2008/layout/CircleAccentTimelin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B37E9B-B3CF-4C59-A861-936A1D70F56D}">
      <dsp:nvSpPr>
        <dsp:cNvPr id="0" name=""/>
        <dsp:cNvSpPr/>
      </dsp:nvSpPr>
      <dsp:spPr>
        <a:xfrm>
          <a:off x="2131" y="1657698"/>
          <a:ext cx="1220303" cy="1220303"/>
        </a:xfrm>
        <a:prstGeom prst="donut">
          <a:avLst>
            <a:gd name="adj" fmla="val 20000"/>
          </a:avLst>
        </a:prstGeom>
        <a:solidFill>
          <a:schemeClr val="accent2">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9664728-93AC-4AAA-B754-DDF51AF9F7CF}">
      <dsp:nvSpPr>
        <dsp:cNvPr id="0" name=""/>
        <dsp:cNvSpPr/>
      </dsp:nvSpPr>
      <dsp:spPr>
        <a:xfrm rot="17700000">
          <a:off x="432111" y="662902"/>
          <a:ext cx="1516973" cy="7310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0" rIns="0" bIns="0" numCol="1" spcCol="1270" anchor="ctr" anchorCtr="0">
          <a:noAutofit/>
        </a:bodyPr>
        <a:lstStyle/>
        <a:p>
          <a:pPr lvl="0" algn="ctr" defTabSz="622300">
            <a:lnSpc>
              <a:spcPct val="90000"/>
            </a:lnSpc>
            <a:spcBef>
              <a:spcPct val="0"/>
            </a:spcBef>
            <a:spcAft>
              <a:spcPct val="35000"/>
            </a:spcAft>
          </a:pPr>
          <a:r>
            <a:rPr lang="sv-SE" sz="1400" b="1" kern="1200" dirty="0" smtClean="0"/>
            <a:t>Workshop – vårt medarbetarskap</a:t>
          </a:r>
          <a:r>
            <a:rPr lang="sv-SE" sz="2200" kern="1200" dirty="0" smtClean="0"/>
            <a:t>     </a:t>
          </a:r>
          <a:r>
            <a:rPr lang="sv-SE" sz="1200" kern="1200" dirty="0" smtClean="0"/>
            <a:t>Stora KFLG + HR </a:t>
          </a:r>
          <a:endParaRPr lang="sv-SE" sz="1200" kern="1200" dirty="0"/>
        </a:p>
      </dsp:txBody>
      <dsp:txXfrm>
        <a:off x="432111" y="662902"/>
        <a:ext cx="1516973" cy="731063"/>
      </dsp:txXfrm>
    </dsp:sp>
    <dsp:sp modelId="{A3F1237B-B379-4DCC-8BB2-01ECF47A8DC0}">
      <dsp:nvSpPr>
        <dsp:cNvPr id="0" name=""/>
        <dsp:cNvSpPr/>
      </dsp:nvSpPr>
      <dsp:spPr>
        <a:xfrm>
          <a:off x="1314450" y="1657698"/>
          <a:ext cx="1220303" cy="1220303"/>
        </a:xfrm>
        <a:prstGeom prst="donut">
          <a:avLst>
            <a:gd name="adj" fmla="val 20000"/>
          </a:avLst>
        </a:prstGeom>
        <a:solidFill>
          <a:schemeClr val="accent2">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618CB6D-F93D-4861-A113-1C2B3B49DF18}">
      <dsp:nvSpPr>
        <dsp:cNvPr id="0" name=""/>
        <dsp:cNvSpPr/>
      </dsp:nvSpPr>
      <dsp:spPr>
        <a:xfrm rot="17700000">
          <a:off x="1744430" y="662902"/>
          <a:ext cx="1516973" cy="7310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0" rIns="0" bIns="0" numCol="1" spcCol="1270" anchor="ctr" anchorCtr="0">
          <a:noAutofit/>
        </a:bodyPr>
        <a:lstStyle/>
        <a:p>
          <a:pPr lvl="0" algn="l" defTabSz="622300">
            <a:lnSpc>
              <a:spcPct val="90000"/>
            </a:lnSpc>
            <a:spcBef>
              <a:spcPct val="0"/>
            </a:spcBef>
            <a:spcAft>
              <a:spcPct val="35000"/>
            </a:spcAft>
          </a:pPr>
          <a:r>
            <a:rPr lang="sv-SE" sz="1400" b="1" kern="1200" dirty="0" smtClean="0"/>
            <a:t>Workshop </a:t>
          </a:r>
          <a:r>
            <a:rPr lang="sv-SE" sz="1400" kern="1200" dirty="0" smtClean="0"/>
            <a:t> </a:t>
          </a:r>
        </a:p>
        <a:p>
          <a:pPr lvl="0" algn="l" defTabSz="622300">
            <a:lnSpc>
              <a:spcPct val="90000"/>
            </a:lnSpc>
            <a:spcBef>
              <a:spcPct val="0"/>
            </a:spcBef>
            <a:spcAft>
              <a:spcPct val="35000"/>
            </a:spcAft>
          </a:pPr>
          <a:r>
            <a:rPr lang="sv-SE" sz="1200" kern="1200" dirty="0" smtClean="0"/>
            <a:t>Stora KFLG + HR</a:t>
          </a:r>
          <a:endParaRPr lang="sv-SE" sz="1200" kern="1200" dirty="0"/>
        </a:p>
      </dsp:txBody>
      <dsp:txXfrm>
        <a:off x="1744430" y="662902"/>
        <a:ext cx="1516973" cy="731063"/>
      </dsp:txXfrm>
    </dsp:sp>
    <dsp:sp modelId="{C11C93E4-7060-408F-B5AA-B52B012AD562}">
      <dsp:nvSpPr>
        <dsp:cNvPr id="0" name=""/>
        <dsp:cNvSpPr/>
      </dsp:nvSpPr>
      <dsp:spPr>
        <a:xfrm>
          <a:off x="2626671" y="1951143"/>
          <a:ext cx="633415" cy="633415"/>
        </a:xfrm>
        <a:prstGeom prst="ellipse">
          <a:avLst/>
        </a:prstGeom>
        <a:solidFill>
          <a:schemeClr val="accent2">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317089D-D365-40E7-BD55-AFD209B3B1FB}">
      <dsp:nvSpPr>
        <dsp:cNvPr id="0" name=""/>
        <dsp:cNvSpPr/>
      </dsp:nvSpPr>
      <dsp:spPr>
        <a:xfrm rot="17700000">
          <a:off x="1876478" y="2832756"/>
          <a:ext cx="1312253" cy="6327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0480" bIns="0" numCol="1" spcCol="1270" anchor="ctr" anchorCtr="0">
          <a:noAutofit/>
        </a:bodyPr>
        <a:lstStyle/>
        <a:p>
          <a:pPr lvl="0" algn="r" defTabSz="533400">
            <a:lnSpc>
              <a:spcPct val="90000"/>
            </a:lnSpc>
            <a:spcBef>
              <a:spcPct val="0"/>
            </a:spcBef>
            <a:spcAft>
              <a:spcPct val="35000"/>
            </a:spcAft>
          </a:pPr>
          <a:r>
            <a:rPr lang="sv-SE" sz="1200" b="1" kern="1200" dirty="0" smtClean="0"/>
            <a:t>Workshop för chefer &amp; ledare </a:t>
          </a:r>
          <a:r>
            <a:rPr lang="sv-SE" sz="1000" kern="1200" dirty="0" smtClean="0"/>
            <a:t>Enhetschefer</a:t>
          </a:r>
          <a:endParaRPr lang="sv-SE" sz="1000" kern="1200" dirty="0"/>
        </a:p>
      </dsp:txBody>
      <dsp:txXfrm>
        <a:off x="1876478" y="2832756"/>
        <a:ext cx="1312253" cy="632719"/>
      </dsp:txXfrm>
    </dsp:sp>
    <dsp:sp modelId="{4E1F9F84-F4F2-4F7C-9350-17C9EF8AA2E3}">
      <dsp:nvSpPr>
        <dsp:cNvPr id="0" name=""/>
        <dsp:cNvSpPr/>
      </dsp:nvSpPr>
      <dsp:spPr>
        <a:xfrm rot="17700000">
          <a:off x="2698026" y="1070225"/>
          <a:ext cx="1312253" cy="632719"/>
        </a:xfrm>
        <a:prstGeom prst="rect">
          <a:avLst/>
        </a:prstGeom>
        <a:noFill/>
        <a:ln>
          <a:noFill/>
        </a:ln>
        <a:effectLst/>
      </dsp:spPr>
      <dsp:style>
        <a:lnRef idx="0">
          <a:scrgbClr r="0" g="0" b="0"/>
        </a:lnRef>
        <a:fillRef idx="0">
          <a:scrgbClr r="0" g="0" b="0"/>
        </a:fillRef>
        <a:effectRef idx="0">
          <a:scrgbClr r="0" g="0" b="0"/>
        </a:effectRef>
        <a:fontRef idx="minor"/>
      </dsp:style>
    </dsp:sp>
    <dsp:sp modelId="{610C8AE9-298B-497C-B7F8-31E1CC3C12D4}">
      <dsp:nvSpPr>
        <dsp:cNvPr id="0" name=""/>
        <dsp:cNvSpPr/>
      </dsp:nvSpPr>
      <dsp:spPr>
        <a:xfrm>
          <a:off x="3351906" y="1951143"/>
          <a:ext cx="633415" cy="633415"/>
        </a:xfrm>
        <a:prstGeom prst="ellipse">
          <a:avLst/>
        </a:prstGeom>
        <a:solidFill>
          <a:schemeClr val="accent2">
            <a:shade val="80000"/>
            <a:hueOff val="-11957"/>
            <a:satOff val="-1341"/>
            <a:lumOff val="856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5B81D51-6C20-416B-8AFB-228F5F187916}">
      <dsp:nvSpPr>
        <dsp:cNvPr id="0" name=""/>
        <dsp:cNvSpPr/>
      </dsp:nvSpPr>
      <dsp:spPr>
        <a:xfrm rot="17700000">
          <a:off x="2601713" y="2832756"/>
          <a:ext cx="1312253" cy="6327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0480" bIns="0" numCol="1" spcCol="1270" anchor="ctr" anchorCtr="0">
          <a:noAutofit/>
        </a:bodyPr>
        <a:lstStyle/>
        <a:p>
          <a:pPr lvl="0" algn="r" defTabSz="533400">
            <a:lnSpc>
              <a:spcPct val="90000"/>
            </a:lnSpc>
            <a:spcBef>
              <a:spcPct val="0"/>
            </a:spcBef>
            <a:spcAft>
              <a:spcPct val="35000"/>
            </a:spcAft>
          </a:pPr>
          <a:r>
            <a:rPr lang="sv-SE" sz="1200" b="1" kern="1200" dirty="0" smtClean="0"/>
            <a:t>Workshop för chefer &amp; ledare  </a:t>
          </a:r>
          <a:r>
            <a:rPr lang="sv-SE" sz="1000" kern="1200" dirty="0" smtClean="0"/>
            <a:t>Enhetschefer</a:t>
          </a:r>
          <a:endParaRPr lang="sv-SE" sz="1000" kern="1200" dirty="0"/>
        </a:p>
      </dsp:txBody>
      <dsp:txXfrm>
        <a:off x="2601713" y="2832756"/>
        <a:ext cx="1312253" cy="632719"/>
      </dsp:txXfrm>
    </dsp:sp>
    <dsp:sp modelId="{180EBBAB-0094-4F32-9518-C7D13CB9C592}">
      <dsp:nvSpPr>
        <dsp:cNvPr id="0" name=""/>
        <dsp:cNvSpPr/>
      </dsp:nvSpPr>
      <dsp:spPr>
        <a:xfrm rot="17700000">
          <a:off x="3423261" y="1070225"/>
          <a:ext cx="1312253" cy="632719"/>
        </a:xfrm>
        <a:prstGeom prst="rect">
          <a:avLst/>
        </a:prstGeom>
        <a:noFill/>
        <a:ln>
          <a:noFill/>
        </a:ln>
        <a:effectLst/>
      </dsp:spPr>
      <dsp:style>
        <a:lnRef idx="0">
          <a:scrgbClr r="0" g="0" b="0"/>
        </a:lnRef>
        <a:fillRef idx="0">
          <a:scrgbClr r="0" g="0" b="0"/>
        </a:fillRef>
        <a:effectRef idx="0">
          <a:scrgbClr r="0" g="0" b="0"/>
        </a:effectRef>
        <a:fontRef idx="minor"/>
      </dsp:style>
    </dsp:sp>
    <dsp:sp modelId="{750470E8-140F-4D55-8582-E98E9C6D560C}">
      <dsp:nvSpPr>
        <dsp:cNvPr id="0" name=""/>
        <dsp:cNvSpPr/>
      </dsp:nvSpPr>
      <dsp:spPr>
        <a:xfrm>
          <a:off x="4077141" y="1951143"/>
          <a:ext cx="633415" cy="633415"/>
        </a:xfrm>
        <a:prstGeom prst="ellipse">
          <a:avLst/>
        </a:prstGeom>
        <a:solidFill>
          <a:schemeClr val="accent2">
            <a:shade val="80000"/>
            <a:hueOff val="-23915"/>
            <a:satOff val="-2683"/>
            <a:lumOff val="1712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C3D021A-052A-4531-8E12-0603D56AF20C}">
      <dsp:nvSpPr>
        <dsp:cNvPr id="0" name=""/>
        <dsp:cNvSpPr/>
      </dsp:nvSpPr>
      <dsp:spPr>
        <a:xfrm rot="17700000">
          <a:off x="3326948" y="2832756"/>
          <a:ext cx="1312253" cy="6327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0480" bIns="0" numCol="1" spcCol="1270" anchor="ctr" anchorCtr="0">
          <a:noAutofit/>
        </a:bodyPr>
        <a:lstStyle/>
        <a:p>
          <a:pPr lvl="0" algn="r" defTabSz="533400">
            <a:lnSpc>
              <a:spcPct val="90000"/>
            </a:lnSpc>
            <a:spcBef>
              <a:spcPct val="0"/>
            </a:spcBef>
            <a:spcAft>
              <a:spcPct val="35000"/>
            </a:spcAft>
          </a:pPr>
          <a:r>
            <a:rPr lang="sv-SE" sz="1200" b="1" kern="1200" dirty="0" smtClean="0"/>
            <a:t>Workshop för chefer &amp; ledare  </a:t>
          </a:r>
          <a:r>
            <a:rPr lang="sv-SE" sz="1000" kern="1200" dirty="0" smtClean="0"/>
            <a:t>Enhetschefer</a:t>
          </a:r>
          <a:endParaRPr lang="sv-SE" sz="1000" kern="1200" dirty="0"/>
        </a:p>
      </dsp:txBody>
      <dsp:txXfrm>
        <a:off x="3326948" y="2832756"/>
        <a:ext cx="1312253" cy="632719"/>
      </dsp:txXfrm>
    </dsp:sp>
    <dsp:sp modelId="{49EC9A7B-4882-4130-AD70-C83F0E4EDB22}">
      <dsp:nvSpPr>
        <dsp:cNvPr id="0" name=""/>
        <dsp:cNvSpPr/>
      </dsp:nvSpPr>
      <dsp:spPr>
        <a:xfrm rot="17700000">
          <a:off x="4148496" y="1070225"/>
          <a:ext cx="1312253" cy="632719"/>
        </a:xfrm>
        <a:prstGeom prst="rect">
          <a:avLst/>
        </a:prstGeom>
        <a:noFill/>
        <a:ln>
          <a:noFill/>
        </a:ln>
        <a:effectLst/>
      </dsp:spPr>
      <dsp:style>
        <a:lnRef idx="0">
          <a:scrgbClr r="0" g="0" b="0"/>
        </a:lnRef>
        <a:fillRef idx="0">
          <a:scrgbClr r="0" g="0" b="0"/>
        </a:fillRef>
        <a:effectRef idx="0">
          <a:scrgbClr r="0" g="0" b="0"/>
        </a:effectRef>
        <a:fontRef idx="minor"/>
      </dsp:style>
    </dsp:sp>
    <dsp:sp modelId="{96CC5CF8-3F4C-42DD-B016-19F9ECA11BC5}">
      <dsp:nvSpPr>
        <dsp:cNvPr id="0" name=""/>
        <dsp:cNvSpPr/>
      </dsp:nvSpPr>
      <dsp:spPr>
        <a:xfrm>
          <a:off x="4802376" y="1951143"/>
          <a:ext cx="633415" cy="633415"/>
        </a:xfrm>
        <a:prstGeom prst="ellipse">
          <a:avLst/>
        </a:prstGeom>
        <a:solidFill>
          <a:schemeClr val="accent2">
            <a:shade val="80000"/>
            <a:hueOff val="-35872"/>
            <a:satOff val="-4024"/>
            <a:lumOff val="2568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7DDCA27-CA82-4290-9DBC-621A10562503}">
      <dsp:nvSpPr>
        <dsp:cNvPr id="0" name=""/>
        <dsp:cNvSpPr/>
      </dsp:nvSpPr>
      <dsp:spPr>
        <a:xfrm rot="17700000">
          <a:off x="4052183" y="2832756"/>
          <a:ext cx="1312253" cy="6327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0480" bIns="0" numCol="1" spcCol="1270" anchor="ctr" anchorCtr="0">
          <a:noAutofit/>
        </a:bodyPr>
        <a:lstStyle/>
        <a:p>
          <a:pPr lvl="0" algn="r" defTabSz="533400">
            <a:lnSpc>
              <a:spcPct val="90000"/>
            </a:lnSpc>
            <a:spcBef>
              <a:spcPct val="0"/>
            </a:spcBef>
            <a:spcAft>
              <a:spcPct val="35000"/>
            </a:spcAft>
          </a:pPr>
          <a:r>
            <a:rPr lang="sv-SE" sz="1200" b="1" kern="1200" dirty="0" smtClean="0"/>
            <a:t>Workshop för chefer &amp; ledare  </a:t>
          </a:r>
          <a:r>
            <a:rPr lang="sv-SE" sz="1000" kern="1200" dirty="0" smtClean="0"/>
            <a:t>Enhetschefer</a:t>
          </a:r>
          <a:endParaRPr lang="sv-SE" sz="1000" kern="1200" dirty="0"/>
        </a:p>
      </dsp:txBody>
      <dsp:txXfrm>
        <a:off x="4052183" y="2832756"/>
        <a:ext cx="1312253" cy="632719"/>
      </dsp:txXfrm>
    </dsp:sp>
    <dsp:sp modelId="{EDC388B4-85F8-4E3C-BEB6-B98369002B8F}">
      <dsp:nvSpPr>
        <dsp:cNvPr id="0" name=""/>
        <dsp:cNvSpPr/>
      </dsp:nvSpPr>
      <dsp:spPr>
        <a:xfrm rot="17700000">
          <a:off x="4873731" y="1070225"/>
          <a:ext cx="1312253" cy="632719"/>
        </a:xfrm>
        <a:prstGeom prst="rect">
          <a:avLst/>
        </a:prstGeom>
        <a:noFill/>
        <a:ln>
          <a:noFill/>
        </a:ln>
        <a:effectLst/>
      </dsp:spPr>
      <dsp:style>
        <a:lnRef idx="0">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CircleAccentTimeline">
  <dgm:title val=""/>
  <dgm:desc val=""/>
  <dgm:catLst>
    <dgm:cat type="process" pri="75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41" srcId="1" destId="11" srcOrd="0" destOrd="0"/>
        <dgm:cxn modelId="42" srcId="1" destId="12" srcOrd="1" destOrd="0"/>
        <dgm:cxn modelId="5" srcId="0" destId="2" srcOrd="0" destOrd="0"/>
        <dgm:cxn modelId="51" srcId="2" destId="21" srcOrd="0" destOrd="0"/>
        <dgm:cxn modelId="52" srcId="2" destId="22" srcOrd="1"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clrData>
  <dgm:layoutNode name="Name0">
    <dgm:varLst>
      <dgm:dir/>
    </dgm:varLst>
    <dgm:choose name="Name1">
      <dgm:if name="Name2" func="var" arg="dir" op="equ" val="norm">
        <dgm:alg type="lin">
          <dgm:param type="fallback" val="2D"/>
          <dgm:param type="nodeVertAlign" val="b"/>
        </dgm:alg>
      </dgm:if>
      <dgm:else name="Name3">
        <dgm:alg type="lin">
          <dgm:param type="fallback" val="2D"/>
          <dgm:param type="nodeVertAlign" val="b"/>
          <dgm:param type="linDir" val="fromR"/>
        </dgm:alg>
      </dgm:else>
    </dgm:choose>
    <dgm:shape xmlns:r="http://schemas.openxmlformats.org/officeDocument/2006/relationships" r:blip="">
      <dgm:adjLst/>
    </dgm:shape>
    <dgm:constrLst>
      <dgm:constr type="h" for="ch" forName="parComposite" refType="h"/>
      <dgm:constr type="w" for="ch" forName="parComposite" refType="h" refFor="ch" refForName="parComposite" fact="0.4986"/>
      <dgm:constr type="h" for="ch" forName="desComposite" refType="h" fact="0.8722"/>
      <dgm:constr type="w" for="ch" forName="desComposite" refType="h" refFor="ch" refForName="desComposite" fact="0.6056"/>
      <dgm:constr type="w" for="ch" forName="parBackupNorm" refType="w" refFor="ch" refForName="parComposite" fact="-0.3369"/>
      <dgm:constr type="w" for="ch" forName="parBackupRTL" refType="w" refFor="ch" refForName="parComposite" fact="-0.3369"/>
      <dgm:constr type="w" for="ch" forName="parBackupRev" refType="w" refFor="ch" refForName="parComposite" fact="0"/>
      <dgm:constr type="w" for="ch" forName="desBackupLeftNorm" refType="w" refFor="ch" refForName="desComposite" fact="-0.3376"/>
      <dgm:constr type="w" for="ch" forName="desBackupLeftRev" refType="w" refFor="ch" refForName="desComposite" fact="-0.3376"/>
      <dgm:constr type="w" for="ch" forName="desBackupRightNorm" refType="w" refFor="ch" refForName="desComposite" fact="-0.3376"/>
      <dgm:constr type="w" for="ch" forName="desBackupRightRev" refType="w" refFor="ch" refForName="desComposite" fact="-0.3376"/>
      <dgm:constr type="w" for="ch" forName="parSpace" refType="w" refFor="ch" refForName="parComposite" fact="0.05"/>
      <dgm:constr type="w" for="ch" forName="desSpace" refType="w" refFor="ch" refForName="parComposite" fact="0.05"/>
      <dgm:constr type="primFontSz" for="des" forName="parTx" op="equ" val="65"/>
      <dgm:constr type="primFontSz" for="des" forName="chTx" refType="primFontSz" refFor="des" refForName="parTx" op="lte" val="65"/>
      <dgm:constr type="primFontSz" for="des" forName="desTx" refType="primFontSz" refFor="des" refForName="chTx" op="lte" val="65"/>
      <dgm:constr type="primFontSz" for="des" forName="desTx" refType="primFontSz" refFor="des" refForName="parTx" op="lte"/>
    </dgm:constrLst>
    <dgm:forEach name="Name4" axis="ch" ptType="node">
      <dgm:layoutNode name="parComposite">
        <dgm:alg type="composite"/>
        <dgm:shape xmlns:r="http://schemas.openxmlformats.org/officeDocument/2006/relationships" r:blip="">
          <dgm:adjLst/>
        </dgm:shape>
        <dgm:choose name="Name5">
          <dgm:if name="Name6" func="var" arg="dir" op="equ" val="norm">
            <dgm:constrLst>
              <dgm:constr type="l" for="ch" forName="parBigCircle"/>
              <dgm:constr type="ctrY" for="ch" forName="parBigCircle" refType="h" fact="0.5639"/>
              <dgm:constr type="w" for="ch" forName="parBigCircle" refType="w" fact="0.6631"/>
              <dgm:constr type="h" for="ch" forName="parBigCircle" refType="w" refFor="ch" refForName="parBigCircle"/>
              <dgm:constr type="r" for="ch" forName="parTx" refType="w"/>
              <dgm:constr type="t" for="ch" forName="parTx"/>
              <dgm:constr type="w" for="ch" forName="parTx" refType="w" fact="0.7084"/>
              <dgm:constr type="h" for="ch" forName="parTx" refType="h" fact="0.4562"/>
              <dgm:constr type="t" for="ch" forName="bSpace" refType="ctrY" refFor="ch" refForName="parBigCircle"/>
              <dgm:constr type="b" for="ch" forName="bSpace" refType="h"/>
              <dgm:constr type="l" for="ch" forName="bSpace"/>
              <dgm:constr type="w" for="ch" forName="bSpace" val="1"/>
            </dgm:constrLst>
          </dgm:if>
          <dgm:else name="Name7">
            <dgm:constrLst>
              <dgm:constr type="r" for="ch" forName="parBigCircle" refType="w"/>
              <dgm:constr type="ctrY" for="ch" forName="parBigCircle" refType="h" fact="0.5639"/>
              <dgm:constr type="w" for="ch" forName="parBigCircle" refType="w" fact="0.6631"/>
              <dgm:constr type="h" for="ch" forName="parBigCircle" refType="w" refFor="ch" refForName="parBigCircle"/>
              <dgm:constr type="l" for="ch" forName="parTx" fact="0"/>
              <dgm:constr type="t" for="ch" forName="parTx"/>
              <dgm:constr type="w" for="ch" forName="parTx" refType="w" fact="0.7084"/>
              <dgm:constr type="h" for="ch" forName="parTx" refType="h" fact="0.4562"/>
              <dgm:constr type="t" for="ch" forName="bSpace" refType="ctrY" refFor="ch" refForName="parBigCircle"/>
              <dgm:constr type="b" for="ch" forName="bSpace" refType="h"/>
              <dgm:constr type="r" for="ch" forName="bSpace"/>
              <dgm:constr type="w" for="ch" forName="bSpace" val="1"/>
            </dgm:constrLst>
          </dgm:else>
        </dgm:choose>
        <dgm:layoutNode name="parBigCircle" styleLbl="node0">
          <dgm:alg type="sp"/>
          <dgm:shape xmlns:r="http://schemas.openxmlformats.org/officeDocument/2006/relationships" type="donut" r:blip="">
            <dgm:adjLst>
              <dgm:adj idx="1" val="0.2"/>
            </dgm:adjLst>
          </dgm:shape>
          <dgm:presOf/>
          <dgm:constrLst>
            <dgm:constr type="h" refType="w" op="equ"/>
          </dgm:constrLst>
        </dgm:layoutNode>
        <dgm:layoutNode name="parTx" styleLbl="revTx">
          <dgm:choose name="Name8">
            <dgm:if name="Name9" func="var" arg="dir" op="equ" val="norm">
              <dgm:alg type="tx">
                <dgm:param type="autoTxRot" val="grav"/>
                <dgm:param type="parTxLTRAlign" val="l"/>
              </dgm:alg>
              <dgm:shape xmlns:r="http://schemas.openxmlformats.org/officeDocument/2006/relationships" rot="295" type="rect" r:blip="">
                <dgm:adjLst/>
              </dgm:shape>
              <dgm:presOf axis="self" ptType="node"/>
              <dgm:constrLst>
                <dgm:constr type="lMarg" refType="primFontSz" fact="0.2"/>
                <dgm:constr type="rMarg"/>
                <dgm:constr type="tMarg"/>
                <dgm:constr type="bMarg"/>
              </dgm:constrLst>
            </dgm:if>
            <dgm:else name="Name10">
              <dgm:alg type="tx">
                <dgm:param type="autoTxRot" val="grav"/>
                <dgm:param type="parTxLTRAlign" val="r"/>
              </dgm:alg>
              <dgm:shape xmlns:r="http://schemas.openxmlformats.org/officeDocument/2006/relationships" rot="65" type="rect" r:blip="">
                <dgm:adjLst/>
              </dgm:shape>
              <dgm:presOf axis="self" ptType="node"/>
              <dgm:constrLst>
                <dgm:constr type="lMarg"/>
                <dgm:constr type="rMarg" refType="primFontSz" fact="0.2"/>
                <dgm:constr type="tMarg"/>
                <dgm:constr type="bMarg"/>
              </dgm:constrLst>
            </dgm:else>
          </dgm:choose>
          <dgm:ruleLst>
            <dgm:rule type="primFontSz" val="5" fact="NaN" max="NaN"/>
          </dgm:ruleLst>
        </dgm:layoutNode>
        <dgm:layoutNode name="bSpace">
          <dgm:alg type="sp"/>
          <dgm:shape xmlns:r="http://schemas.openxmlformats.org/officeDocument/2006/relationships" r:blip="">
            <dgm:adjLst/>
          </dgm:shape>
          <dgm:presOf/>
        </dgm:layoutNode>
      </dgm:layoutNode>
      <dgm:choose name="Name11">
        <dgm:if name="Name12" func="var" arg="dir" op="equ" val="norm">
          <dgm:layoutNode name="parBackupNorm">
            <dgm:alg type="sp"/>
            <dgm:shape xmlns:r="http://schemas.openxmlformats.org/officeDocument/2006/relationships" r:blip="">
              <dgm:adjLst/>
            </dgm:shape>
            <dgm:presOf/>
          </dgm:layoutNode>
        </dgm:if>
        <dgm:else name="Name13">
          <dgm:layoutNode name="parBackupRTL">
            <dgm:alg type="sp"/>
            <dgm:shape xmlns:r="http://schemas.openxmlformats.org/officeDocument/2006/relationships" r:blip="">
              <dgm:adjLst/>
            </dgm:shape>
            <dgm:presOf/>
          </dgm:layoutNode>
        </dgm:else>
      </dgm:choose>
      <dgm:forEach name="Name14" axis="followSib" ptType="sibTrans" hideLastTrans="0" cnt="1">
        <dgm:layoutNode name="parSpace">
          <dgm:alg type="sp"/>
          <dgm:shape xmlns:r="http://schemas.openxmlformats.org/officeDocument/2006/relationships" r:blip="">
            <dgm:adjLst/>
          </dgm:shape>
          <dgm:presOf/>
        </dgm:layoutNode>
      </dgm:forEach>
      <dgm:forEach name="Name15" axis="ch" ptType="node">
        <dgm:choose name="Name16">
          <dgm:if name="Name17" func="var" arg="dir" op="equ" val="norm">
            <dgm:layoutNode name="desBackupLeftNorm">
              <dgm:alg type="sp"/>
              <dgm:shape xmlns:r="http://schemas.openxmlformats.org/officeDocument/2006/relationships" r:blip="">
                <dgm:adjLst/>
              </dgm:shape>
              <dgm:presOf/>
            </dgm:layoutNode>
          </dgm:if>
          <dgm:else name="Name18">
            <dgm:choose name="Name19">
              <dgm:if name="Name20" axis="self" ptType="node" func="pos" op="equ" val="1">
                <dgm:layoutNode name="desBackupRightRev">
                  <dgm:alg type="sp"/>
                  <dgm:shape xmlns:r="http://schemas.openxmlformats.org/officeDocument/2006/relationships" r:blip="">
                    <dgm:adjLst/>
                  </dgm:shape>
                  <dgm:presOf/>
                </dgm:layoutNode>
              </dgm:if>
              <dgm:else name="Name21"/>
            </dgm:choose>
          </dgm:else>
        </dgm:choose>
        <dgm:layoutNode name="desComposite">
          <dgm:alg type="composite"/>
          <dgm:shape xmlns:r="http://schemas.openxmlformats.org/officeDocument/2006/relationships" r:blip="">
            <dgm:adjLst/>
          </dgm:shape>
          <dgm:choose name="Name22">
            <dgm:if name="Name23" func="var" arg="dir" op="equ" val="norm">
              <dgm:constrLst>
                <dgm:constr type="ctrX" for="ch" forName="desCircle" refType="w" fact="0.5"/>
                <dgm:constr type="ctrY" for="ch" forName="desCircle" refType="h" fact="0.5"/>
                <dgm:constr type="w" for="ch" forName="desCircle" refType="w" fact="0.3249"/>
                <dgm:constr type="h" for="ch" forName="desCircle" refType="w" refFor="ch" refForName="desCircle"/>
                <dgm:constr type="l" for="ch" forName="chTx"/>
                <dgm:constr type="b" for="ch" forName="chTx" refType="h"/>
                <dgm:constr type="w" for="ch" forName="chTx" refType="w" fact="0.5786"/>
                <dgm:constr type="h" for="ch" forName="chTx" refType="h" fact="0.4525"/>
                <dgm:constr type="r" for="ch" forName="desTx" refType="w"/>
                <dgm:constr type="t" for="ch" forName="desTx"/>
                <dgm:constr type="w" for="ch" forName="desTx" refType="w" fact="0.5786"/>
                <dgm:constr type="h" for="ch" forName="desTx" refType="h" fact="0.4525"/>
              </dgm:constrLst>
            </dgm:if>
            <dgm:else name="Name24">
              <dgm:constrLst>
                <dgm:constr type="ctrX" for="ch" forName="desCircle" refType="w" fact="0.5"/>
                <dgm:constr type="ctrY" for="ch" forName="desCircle" refType="h" fact="0.5"/>
                <dgm:constr type="w" for="ch" forName="desCircle" refType="w" fact="0.3249"/>
                <dgm:constr type="h" for="ch" forName="desCircle" refType="w" refFor="ch" refForName="desCircle"/>
                <dgm:constr type="r" for="ch" forName="chTx" refType="w"/>
                <dgm:constr type="b" for="ch" forName="chTx" refType="h"/>
                <dgm:constr type="w" for="ch" forName="chTx" refType="w" fact="0.5786"/>
                <dgm:constr type="h" for="ch" forName="chTx" refType="h" fact="0.4525"/>
                <dgm:constr type="l" for="ch" forName="desTx"/>
                <dgm:constr type="t" for="ch" forName="desTx"/>
                <dgm:constr type="w" for="ch" forName="desTx" refType="w" fact="0.5786"/>
                <dgm:constr type="h" for="ch" forName="desTx" refType="h" fact="0.4525"/>
              </dgm:constrLst>
            </dgm:else>
          </dgm:choose>
          <dgm:layoutNode name="desCircle" styleLbl="node1">
            <dgm:alg type="sp"/>
            <dgm:shape xmlns:r="http://schemas.openxmlformats.org/officeDocument/2006/relationships" type="ellipse" r:blip="">
              <dgm:adjLst/>
            </dgm:shape>
            <dgm:presOf/>
            <dgm:constrLst>
              <dgm:constr type="h" refType="w" op="equ"/>
            </dgm:constrLst>
          </dgm:layoutNode>
          <dgm:layoutNode name="chTx" styleLbl="revTx">
            <dgm:choose name="Name25">
              <dgm:if name="Name26" func="var" arg="dir" op="equ" val="norm">
                <dgm:alg type="tx">
                  <dgm:param type="autoTxRot" val="grav"/>
                  <dgm:param type="parTxLTRAlign" val="r"/>
                  <dgm:param type="txAnchorVert" val="mid"/>
                  <dgm:param type="txAnchorVertCh" val="mid"/>
                </dgm:alg>
                <dgm:shape xmlns:r="http://schemas.openxmlformats.org/officeDocument/2006/relationships" rot="295" type="rect" r:blip="">
                  <dgm:adjLst/>
                </dgm:shape>
                <dgm:presOf axis="self" ptType="node"/>
              </dgm:if>
              <dgm:else name="Name27">
                <dgm:alg type="tx">
                  <dgm:param type="autoTxRot" val="grav"/>
                  <dgm:param type="parTxLTRAlign" val="l"/>
                  <dgm:param type="txAnchorVert" val="mid"/>
                  <dgm:param type="txAnchorVertCh" val="mid"/>
                </dgm:alg>
                <dgm:shape xmlns:r="http://schemas.openxmlformats.org/officeDocument/2006/relationships" rot="65" type="rect" r:blip="">
                  <dgm:adjLst/>
                </dgm:shape>
                <dgm:presOf axis="self" ptType="node"/>
              </dgm:else>
            </dgm:choose>
            <dgm:choose name="Name28">
              <dgm:if name="Name29" func="var" arg="dir" op="equ" val="norm">
                <dgm:constrLst>
                  <dgm:constr type="lMarg"/>
                  <dgm:constr type="rMarg" refType="primFontSz" fact="0.2"/>
                  <dgm:constr type="tMarg"/>
                  <dgm:constr type="bMarg"/>
                </dgm:constrLst>
              </dgm:if>
              <dgm:else name="Name30">
                <dgm:constrLst>
                  <dgm:constr type="rMarg"/>
                  <dgm:constr type="lMarg" refType="primFontSz" fact="0.2"/>
                  <dgm:constr type="tMarg"/>
                  <dgm:constr type="bMarg"/>
                </dgm:constrLst>
              </dgm:else>
            </dgm:choose>
            <dgm:ruleLst>
              <dgm:rule type="primFontSz" val="5" fact="NaN" max="NaN"/>
            </dgm:ruleLst>
          </dgm:layoutNode>
          <dgm:layoutNode name="desTx" styleLbl="revTx">
            <dgm:varLst>
              <dgm:bulletEnabled val="1"/>
            </dgm:varLst>
            <dgm:choose name="Name31">
              <dgm:if name="Name32" func="var" arg="dir" op="equ" val="norm">
                <dgm:alg type="tx">
                  <dgm:param type="autoTxRot" val="grav"/>
                  <dgm:param type="parTxLTRAlign" val="l"/>
                  <dgm:param type="shpTxLTRAlignCh" val="l"/>
                  <dgm:param type="stBulletLvl" val="1"/>
                  <dgm:param type="txAnchorVert" val="mid"/>
                </dgm:alg>
                <dgm:shape xmlns:r="http://schemas.openxmlformats.org/officeDocument/2006/relationships" rot="295" type="rect" r:blip="">
                  <dgm:adjLst/>
                </dgm:shape>
                <dgm:presOf axis="des" ptType="node"/>
              </dgm:if>
              <dgm:else name="Name33">
                <dgm:alg type="tx">
                  <dgm:param type="autoTxRot" val="grav"/>
                  <dgm:param type="parTxLTRAlign" val="r"/>
                  <dgm:param type="shpTxLTRAlignCh" val="r"/>
                  <dgm:param type="stBulletLvl" val="1"/>
                  <dgm:param type="txAnchorVert" val="mid"/>
                </dgm:alg>
                <dgm:shape xmlns:r="http://schemas.openxmlformats.org/officeDocument/2006/relationships" rot="65" type="rect" r:blip="">
                  <dgm:adjLst/>
                </dgm:shape>
                <dgm:presOf axis="des" ptType="node"/>
              </dgm:else>
            </dgm:choose>
            <dgm:choose name="Name34">
              <dgm:if name="Name35" func="var" arg="dir" op="equ" val="norm">
                <dgm:constrLst>
                  <dgm:constr type="rMarg"/>
                  <dgm:constr type="lMarg" refType="primFontSz" fact="0.2"/>
                  <dgm:constr type="tMarg"/>
                  <dgm:constr type="bMarg"/>
                </dgm:constrLst>
              </dgm:if>
              <dgm:else name="Name36">
                <dgm:constrLst>
                  <dgm:constr type="lMarg"/>
                  <dgm:constr type="rMarg" refType="primFontSz" fact="0.2"/>
                  <dgm:constr type="tMarg"/>
                  <dgm:constr type="bMarg"/>
                </dgm:constrLst>
              </dgm:else>
            </dgm:choose>
            <dgm:ruleLst>
              <dgm:rule type="primFontSz" val="5" fact="NaN" max="NaN"/>
            </dgm:ruleLst>
          </dgm:layoutNode>
        </dgm:layoutNode>
        <dgm:layoutNode name="desBackupRightNorm">
          <dgm:alg type="sp"/>
          <dgm:shape xmlns:r="http://schemas.openxmlformats.org/officeDocument/2006/relationships" r:blip="">
            <dgm:adjLst/>
          </dgm:shape>
          <dgm:presOf/>
        </dgm:layoutNode>
        <dgm:choose name="Name37">
          <dgm:if name="Name38" func="var" arg="dir" op="neq" val="norm">
            <dgm:choose name="Name39">
              <dgm:if name="Name40" axis="self" ptType="node" func="revPos" op="neq" val="1">
                <dgm:layoutNode name="desBackupLeftRev">
                  <dgm:alg type="sp"/>
                  <dgm:shape xmlns:r="http://schemas.openxmlformats.org/officeDocument/2006/relationships" r:blip="">
                    <dgm:adjLst/>
                  </dgm:shape>
                  <dgm:presOf/>
                </dgm:layoutNode>
              </dgm:if>
              <dgm:else name="Name41"/>
            </dgm:choose>
          </dgm:if>
          <dgm:else name="Name42"/>
        </dgm:choose>
        <dgm:forEach name="Name43" axis="followSib" ptType="sibTrans" hideLastTrans="0" cnt="1">
          <dgm:layoutNode name="desSpace">
            <dgm:alg type="sp"/>
            <dgm:shape xmlns:r="http://schemas.openxmlformats.org/officeDocument/2006/relationships" r:blip="">
              <dgm:adjLst/>
            </dgm:shape>
            <dgm:presOf/>
          </dgm:layoutNode>
        </dgm:forEach>
      </dgm:forEach>
      <dgm:choose name="Name44">
        <dgm:if name="Name45" func="var" arg="dir" op="neq" val="norm">
          <dgm:layoutNode name="parBackupRev">
            <dgm:alg type="sp"/>
            <dgm:shape xmlns:r="http://schemas.openxmlformats.org/officeDocument/2006/relationships" r:blip="">
              <dgm:adjLst/>
            </dgm:shape>
            <dgm:presOf/>
          </dgm:layoutNode>
        </dgm:if>
        <dgm:else name="Name4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tartsida ej bild">
    <p:spTree>
      <p:nvGrpSpPr>
        <p:cNvPr id="1" name=""/>
        <p:cNvGrpSpPr/>
        <p:nvPr/>
      </p:nvGrpSpPr>
      <p:grpSpPr>
        <a:xfrm>
          <a:off x="0" y="0"/>
          <a:ext cx="0" cy="0"/>
          <a:chOff x="0" y="0"/>
          <a:chExt cx="0" cy="0"/>
        </a:xfrm>
      </p:grpSpPr>
      <p:sp>
        <p:nvSpPr>
          <p:cNvPr id="9" name="Platshållare för text 8"/>
          <p:cNvSpPr>
            <a:spLocks noGrp="1"/>
          </p:cNvSpPr>
          <p:nvPr>
            <p:ph type="body" sz="quarter" idx="11" hasCustomPrompt="1"/>
          </p:nvPr>
        </p:nvSpPr>
        <p:spPr>
          <a:xfrm>
            <a:off x="0" y="2533120"/>
            <a:ext cx="9144000" cy="348854"/>
          </a:xfrm>
          <a:prstGeom prst="rect">
            <a:avLst/>
          </a:prstGeom>
        </p:spPr>
        <p:txBody>
          <a:bodyPr vert="horz"/>
          <a:lstStyle>
            <a:lvl1pPr marL="0" indent="0" algn="ctr">
              <a:buNone/>
              <a:defRPr sz="1600" spc="500" baseline="0">
                <a:latin typeface="Arial"/>
                <a:cs typeface="Arial"/>
              </a:defRPr>
            </a:lvl1pPr>
          </a:lstStyle>
          <a:p>
            <a:pPr lvl="0"/>
            <a:r>
              <a:rPr lang="sv-SE" dirty="0" smtClean="0"/>
              <a:t>ARIAL 16PT</a:t>
            </a:r>
            <a:endParaRPr lang="sv-SE" dirty="0"/>
          </a:p>
        </p:txBody>
      </p:sp>
      <p:sp>
        <p:nvSpPr>
          <p:cNvPr id="12" name="Platshållare för text 10"/>
          <p:cNvSpPr>
            <a:spLocks noGrp="1"/>
          </p:cNvSpPr>
          <p:nvPr>
            <p:ph type="body" sz="quarter" idx="12" hasCustomPrompt="1"/>
          </p:nvPr>
        </p:nvSpPr>
        <p:spPr>
          <a:xfrm>
            <a:off x="0" y="1652737"/>
            <a:ext cx="9144000" cy="673183"/>
          </a:xfrm>
          <a:prstGeom prst="rect">
            <a:avLst/>
          </a:prstGeom>
        </p:spPr>
        <p:txBody>
          <a:bodyPr vert="horz"/>
          <a:lstStyle>
            <a:lvl1pPr marL="0" indent="0" algn="ctr">
              <a:buNone/>
              <a:defRPr sz="5200" baseline="0">
                <a:latin typeface="Arial"/>
                <a:cs typeface="Arial"/>
              </a:defRPr>
            </a:lvl1pPr>
          </a:lstStyle>
          <a:p>
            <a:pPr lvl="0"/>
            <a:r>
              <a:rPr lang="sv-SE" dirty="0" smtClean="0"/>
              <a:t>Rubrik Arial 52pt</a:t>
            </a:r>
            <a:endParaRPr lang="sv-SE" dirty="0"/>
          </a:p>
        </p:txBody>
      </p:sp>
      <p:pic>
        <p:nvPicPr>
          <p:cNvPr id="7" name="Bildobjekt 6" descr="bård_PPTX.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9419" y="201047"/>
            <a:ext cx="8693355" cy="136470"/>
          </a:xfrm>
          <a:prstGeom prst="rect">
            <a:avLst/>
          </a:prstGeom>
        </p:spPr>
      </p:pic>
      <p:pic>
        <p:nvPicPr>
          <p:cNvPr id="8" name="Bildobjekt 7" descr="ÖSTK_våg_stående_PPTX.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9419" y="3631587"/>
            <a:ext cx="8693355" cy="1511913"/>
          </a:xfrm>
          <a:prstGeom prst="rect">
            <a:avLst/>
          </a:prstGeom>
        </p:spPr>
      </p:pic>
      <p:sp>
        <p:nvSpPr>
          <p:cNvPr id="2" name="Rektangel 1"/>
          <p:cNvSpPr/>
          <p:nvPr userDrawn="1"/>
        </p:nvSpPr>
        <p:spPr>
          <a:xfrm>
            <a:off x="0" y="4912235"/>
            <a:ext cx="9144000" cy="23126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5164970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sida med bård + våg">
    <p:spTree>
      <p:nvGrpSpPr>
        <p:cNvPr id="1" name=""/>
        <p:cNvGrpSpPr/>
        <p:nvPr/>
      </p:nvGrpSpPr>
      <p:grpSpPr>
        <a:xfrm>
          <a:off x="0" y="0"/>
          <a:ext cx="0" cy="0"/>
          <a:chOff x="0" y="0"/>
          <a:chExt cx="0" cy="0"/>
        </a:xfrm>
      </p:grpSpPr>
      <p:sp>
        <p:nvSpPr>
          <p:cNvPr id="2" name="textruta 1"/>
          <p:cNvSpPr txBox="1"/>
          <p:nvPr userDrawn="1"/>
        </p:nvSpPr>
        <p:spPr>
          <a:xfrm>
            <a:off x="2466690" y="334276"/>
            <a:ext cx="184666" cy="369332"/>
          </a:xfrm>
          <a:prstGeom prst="rect">
            <a:avLst/>
          </a:prstGeom>
          <a:noFill/>
        </p:spPr>
        <p:txBody>
          <a:bodyPr wrap="none" rtlCol="0">
            <a:spAutoFit/>
          </a:bodyPr>
          <a:lstStyle/>
          <a:p>
            <a:endParaRPr lang="sv-SE" dirty="0"/>
          </a:p>
        </p:txBody>
      </p:sp>
      <p:sp>
        <p:nvSpPr>
          <p:cNvPr id="8" name="textruta 7"/>
          <p:cNvSpPr txBox="1"/>
          <p:nvPr userDrawn="1"/>
        </p:nvSpPr>
        <p:spPr>
          <a:xfrm>
            <a:off x="2466690" y="334276"/>
            <a:ext cx="184666" cy="369332"/>
          </a:xfrm>
          <a:prstGeom prst="rect">
            <a:avLst/>
          </a:prstGeom>
          <a:noFill/>
        </p:spPr>
        <p:txBody>
          <a:bodyPr wrap="none" rtlCol="0">
            <a:spAutoFit/>
          </a:bodyPr>
          <a:lstStyle/>
          <a:p>
            <a:endParaRPr lang="sv-SE" dirty="0"/>
          </a:p>
        </p:txBody>
      </p:sp>
      <p:pic>
        <p:nvPicPr>
          <p:cNvPr id="7" name="Bildobjekt 6" descr="bård_PPTX.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9419" y="201047"/>
            <a:ext cx="8693355" cy="136470"/>
          </a:xfrm>
          <a:prstGeom prst="rect">
            <a:avLst/>
          </a:prstGeom>
        </p:spPr>
      </p:pic>
      <p:pic>
        <p:nvPicPr>
          <p:cNvPr id="17" name="Bildobjekt 16" descr="ÖSTK_våg_liggande_PPTX.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093104"/>
            <a:ext cx="9144000" cy="1210171"/>
          </a:xfrm>
          <a:prstGeom prst="rect">
            <a:avLst/>
          </a:prstGeom>
        </p:spPr>
      </p:pic>
      <p:sp>
        <p:nvSpPr>
          <p:cNvPr id="9" name="Platshållare för text 7"/>
          <p:cNvSpPr>
            <a:spLocks noGrp="1"/>
          </p:cNvSpPr>
          <p:nvPr>
            <p:ph type="body" sz="quarter" idx="14" hasCustomPrompt="1"/>
          </p:nvPr>
        </p:nvSpPr>
        <p:spPr>
          <a:xfrm>
            <a:off x="544901" y="452704"/>
            <a:ext cx="6427809" cy="214022"/>
          </a:xfrm>
          <a:prstGeom prst="rect">
            <a:avLst/>
          </a:prstGeom>
        </p:spPr>
        <p:txBody>
          <a:bodyPr vert="horz"/>
          <a:lstStyle>
            <a:lvl1pPr marL="0" indent="0">
              <a:buNone/>
              <a:defRPr sz="1600" b="1" spc="100" baseline="0">
                <a:solidFill>
                  <a:schemeClr val="bg1">
                    <a:lumMod val="50000"/>
                  </a:schemeClr>
                </a:solidFill>
                <a:latin typeface="Arial"/>
                <a:cs typeface="Arial"/>
              </a:defRPr>
            </a:lvl1pPr>
          </a:lstStyle>
          <a:p>
            <a:pPr lvl="0"/>
            <a:r>
              <a:rPr lang="sv-SE" dirty="0" smtClean="0"/>
              <a:t>ARIAL MELLANRUBRIK 16PT</a:t>
            </a:r>
            <a:endParaRPr lang="sv-SE" dirty="0"/>
          </a:p>
        </p:txBody>
      </p:sp>
      <p:sp>
        <p:nvSpPr>
          <p:cNvPr id="10" name="Platshållare för text 10"/>
          <p:cNvSpPr>
            <a:spLocks noGrp="1"/>
          </p:cNvSpPr>
          <p:nvPr>
            <p:ph type="body" sz="quarter" idx="15" hasCustomPrompt="1"/>
          </p:nvPr>
        </p:nvSpPr>
        <p:spPr>
          <a:xfrm>
            <a:off x="520808" y="710362"/>
            <a:ext cx="6451902" cy="457528"/>
          </a:xfrm>
          <a:prstGeom prst="rect">
            <a:avLst/>
          </a:prstGeom>
        </p:spPr>
        <p:txBody>
          <a:bodyPr vert="horz"/>
          <a:lstStyle>
            <a:lvl1pPr marL="0" indent="0" algn="l">
              <a:buNone/>
              <a:defRPr sz="3400" baseline="0">
                <a:latin typeface="Arial"/>
                <a:cs typeface="Arial"/>
              </a:defRPr>
            </a:lvl1pPr>
          </a:lstStyle>
          <a:p>
            <a:pPr lvl="0"/>
            <a:r>
              <a:rPr lang="sv-SE" dirty="0" smtClean="0"/>
              <a:t>Rubrik Arial 34pt</a:t>
            </a:r>
            <a:endParaRPr lang="sv-SE" dirty="0"/>
          </a:p>
        </p:txBody>
      </p:sp>
      <p:sp>
        <p:nvSpPr>
          <p:cNvPr id="13" name="Platshållare för text 10"/>
          <p:cNvSpPr>
            <a:spLocks noGrp="1"/>
          </p:cNvSpPr>
          <p:nvPr>
            <p:ph type="body" sz="quarter" idx="17" hasCustomPrompt="1"/>
          </p:nvPr>
        </p:nvSpPr>
        <p:spPr>
          <a:xfrm>
            <a:off x="536709" y="1573161"/>
            <a:ext cx="6436001" cy="2204065"/>
          </a:xfrm>
          <a:prstGeom prst="rect">
            <a:avLst/>
          </a:prstGeom>
        </p:spPr>
        <p:txBody>
          <a:bodyPr vert="horz"/>
          <a:lstStyle>
            <a:lvl1pPr marL="0" indent="0" algn="l">
              <a:buNone/>
              <a:defRPr sz="1800" baseline="0">
                <a:latin typeface="Arial"/>
                <a:cs typeface="Arial"/>
              </a:defRPr>
            </a:lvl1pPr>
          </a:lstStyle>
          <a:p>
            <a:pPr lvl="0"/>
            <a:r>
              <a:rPr lang="sv-SE" dirty="0" smtClean="0"/>
              <a:t>Arial 18pt brödtext</a:t>
            </a:r>
            <a:endParaRPr lang="sv-SE" dirty="0"/>
          </a:p>
        </p:txBody>
      </p:sp>
    </p:spTree>
    <p:extLst>
      <p:ext uri="{BB962C8B-B14F-4D97-AF65-F5344CB8AC3E}">
        <p14:creationId xmlns:p14="http://schemas.microsoft.com/office/powerpoint/2010/main" val="160324305"/>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unktlista med bård + våg">
    <p:spTree>
      <p:nvGrpSpPr>
        <p:cNvPr id="1" name=""/>
        <p:cNvGrpSpPr/>
        <p:nvPr/>
      </p:nvGrpSpPr>
      <p:grpSpPr>
        <a:xfrm>
          <a:off x="0" y="0"/>
          <a:ext cx="0" cy="0"/>
          <a:chOff x="0" y="0"/>
          <a:chExt cx="0" cy="0"/>
        </a:xfrm>
      </p:grpSpPr>
      <p:sp>
        <p:nvSpPr>
          <p:cNvPr id="2" name="textruta 1"/>
          <p:cNvSpPr txBox="1"/>
          <p:nvPr userDrawn="1"/>
        </p:nvSpPr>
        <p:spPr>
          <a:xfrm>
            <a:off x="2466690" y="334276"/>
            <a:ext cx="184666" cy="369332"/>
          </a:xfrm>
          <a:prstGeom prst="rect">
            <a:avLst/>
          </a:prstGeom>
          <a:noFill/>
        </p:spPr>
        <p:txBody>
          <a:bodyPr wrap="none" rtlCol="0">
            <a:spAutoFit/>
          </a:bodyPr>
          <a:lstStyle/>
          <a:p>
            <a:endParaRPr lang="sv-SE" dirty="0"/>
          </a:p>
        </p:txBody>
      </p:sp>
      <p:sp>
        <p:nvSpPr>
          <p:cNvPr id="8" name="textruta 7"/>
          <p:cNvSpPr txBox="1"/>
          <p:nvPr userDrawn="1"/>
        </p:nvSpPr>
        <p:spPr>
          <a:xfrm>
            <a:off x="2466690" y="334276"/>
            <a:ext cx="184666" cy="369332"/>
          </a:xfrm>
          <a:prstGeom prst="rect">
            <a:avLst/>
          </a:prstGeom>
          <a:noFill/>
        </p:spPr>
        <p:txBody>
          <a:bodyPr wrap="none" rtlCol="0">
            <a:spAutoFit/>
          </a:bodyPr>
          <a:lstStyle/>
          <a:p>
            <a:endParaRPr lang="sv-SE" dirty="0"/>
          </a:p>
        </p:txBody>
      </p:sp>
      <p:pic>
        <p:nvPicPr>
          <p:cNvPr id="7" name="Bildobjekt 6" descr="bård_PPTX.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9419" y="201047"/>
            <a:ext cx="8693355" cy="136470"/>
          </a:xfrm>
          <a:prstGeom prst="rect">
            <a:avLst/>
          </a:prstGeom>
        </p:spPr>
      </p:pic>
      <p:pic>
        <p:nvPicPr>
          <p:cNvPr id="17" name="Bildobjekt 16" descr="ÖSTK_våg_liggande_PPTX.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093104"/>
            <a:ext cx="9144000" cy="1210171"/>
          </a:xfrm>
          <a:prstGeom prst="rect">
            <a:avLst/>
          </a:prstGeom>
        </p:spPr>
      </p:pic>
      <p:sp>
        <p:nvSpPr>
          <p:cNvPr id="9" name="Platshållare för text 7"/>
          <p:cNvSpPr>
            <a:spLocks noGrp="1"/>
          </p:cNvSpPr>
          <p:nvPr>
            <p:ph type="body" sz="quarter" idx="14" hasCustomPrompt="1"/>
          </p:nvPr>
        </p:nvSpPr>
        <p:spPr>
          <a:xfrm>
            <a:off x="544901" y="452704"/>
            <a:ext cx="6427809" cy="214022"/>
          </a:xfrm>
          <a:prstGeom prst="rect">
            <a:avLst/>
          </a:prstGeom>
        </p:spPr>
        <p:txBody>
          <a:bodyPr vert="horz"/>
          <a:lstStyle>
            <a:lvl1pPr marL="0" indent="0">
              <a:buNone/>
              <a:defRPr sz="1600" b="1" spc="100" baseline="0">
                <a:solidFill>
                  <a:schemeClr val="bg1">
                    <a:lumMod val="50000"/>
                  </a:schemeClr>
                </a:solidFill>
                <a:latin typeface="Arial"/>
                <a:cs typeface="Arial"/>
              </a:defRPr>
            </a:lvl1pPr>
          </a:lstStyle>
          <a:p>
            <a:pPr lvl="0"/>
            <a:r>
              <a:rPr lang="sv-SE" dirty="0" smtClean="0"/>
              <a:t>ARIAL MELLANRUBRIK 16PT</a:t>
            </a:r>
            <a:endParaRPr lang="sv-SE" dirty="0"/>
          </a:p>
        </p:txBody>
      </p:sp>
      <p:sp>
        <p:nvSpPr>
          <p:cNvPr id="10" name="Platshållare för text 10"/>
          <p:cNvSpPr>
            <a:spLocks noGrp="1"/>
          </p:cNvSpPr>
          <p:nvPr>
            <p:ph type="body" sz="quarter" idx="15" hasCustomPrompt="1"/>
          </p:nvPr>
        </p:nvSpPr>
        <p:spPr>
          <a:xfrm>
            <a:off x="520808" y="710362"/>
            <a:ext cx="6451902" cy="457528"/>
          </a:xfrm>
          <a:prstGeom prst="rect">
            <a:avLst/>
          </a:prstGeom>
        </p:spPr>
        <p:txBody>
          <a:bodyPr vert="horz"/>
          <a:lstStyle>
            <a:lvl1pPr marL="0" indent="0" algn="l">
              <a:buNone/>
              <a:defRPr sz="3400" baseline="0">
                <a:latin typeface="Arial"/>
                <a:cs typeface="Arial"/>
              </a:defRPr>
            </a:lvl1pPr>
          </a:lstStyle>
          <a:p>
            <a:pPr lvl="0"/>
            <a:r>
              <a:rPr lang="sv-SE" dirty="0" smtClean="0"/>
              <a:t>Rubrik Arial 34pt</a:t>
            </a:r>
            <a:endParaRPr lang="sv-SE" dirty="0"/>
          </a:p>
        </p:txBody>
      </p:sp>
      <p:sp>
        <p:nvSpPr>
          <p:cNvPr id="11" name="Platshållare för text 5"/>
          <p:cNvSpPr>
            <a:spLocks noGrp="1"/>
          </p:cNvSpPr>
          <p:nvPr>
            <p:ph type="body" sz="quarter" idx="18" hasCustomPrompt="1"/>
          </p:nvPr>
        </p:nvSpPr>
        <p:spPr>
          <a:xfrm>
            <a:off x="520808" y="1573161"/>
            <a:ext cx="6451901" cy="2204064"/>
          </a:xfrm>
          <a:prstGeom prst="rect">
            <a:avLst/>
          </a:prstGeom>
        </p:spPr>
        <p:txBody>
          <a:bodyPr vert="horz"/>
          <a:lstStyle>
            <a:lvl1pPr>
              <a:lnSpc>
                <a:spcPct val="120000"/>
              </a:lnSpc>
              <a:buSzPct val="70000"/>
              <a:defRPr sz="1800" baseline="0">
                <a:solidFill>
                  <a:schemeClr val="bg1">
                    <a:lumMod val="50000"/>
                  </a:schemeClr>
                </a:solidFill>
              </a:defRPr>
            </a:lvl1pPr>
          </a:lstStyle>
          <a:p>
            <a:pPr lvl="0"/>
            <a:r>
              <a:rPr lang="sv-SE" dirty="0" smtClean="0"/>
              <a:t>Arial 18pt punktlista</a:t>
            </a:r>
          </a:p>
          <a:p>
            <a:pPr lvl="0"/>
            <a:r>
              <a:rPr lang="sv-SE" dirty="0" smtClean="0"/>
              <a:t>Arial 18pt punktlista</a:t>
            </a:r>
          </a:p>
          <a:p>
            <a:pPr lvl="0"/>
            <a:r>
              <a:rPr lang="sv-SE" dirty="0" smtClean="0"/>
              <a:t>Arial 18pt punktlista</a:t>
            </a:r>
            <a:endParaRPr lang="sv-SE" dirty="0"/>
          </a:p>
        </p:txBody>
      </p:sp>
    </p:spTree>
    <p:extLst>
      <p:ext uri="{BB962C8B-B14F-4D97-AF65-F5344CB8AC3E}">
        <p14:creationId xmlns:p14="http://schemas.microsoft.com/office/powerpoint/2010/main" val="535878069"/>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tartsida bild">
    <p:spTree>
      <p:nvGrpSpPr>
        <p:cNvPr id="1" name=""/>
        <p:cNvGrpSpPr/>
        <p:nvPr/>
      </p:nvGrpSpPr>
      <p:grpSpPr>
        <a:xfrm>
          <a:off x="0" y="0"/>
          <a:ext cx="0" cy="0"/>
          <a:chOff x="0" y="0"/>
          <a:chExt cx="0" cy="0"/>
        </a:xfrm>
      </p:grpSpPr>
      <p:sp>
        <p:nvSpPr>
          <p:cNvPr id="4" name="Platshållare för bild 3"/>
          <p:cNvSpPr>
            <a:spLocks noGrp="1"/>
          </p:cNvSpPr>
          <p:nvPr>
            <p:ph type="pic" sz="quarter" idx="10"/>
          </p:nvPr>
        </p:nvSpPr>
        <p:spPr>
          <a:xfrm>
            <a:off x="229419" y="221226"/>
            <a:ext cx="8693354" cy="1369458"/>
          </a:xfrm>
          <a:prstGeom prst="rect">
            <a:avLst/>
          </a:prstGeom>
        </p:spPr>
        <p:txBody>
          <a:bodyPr vert="horz"/>
          <a:lstStyle>
            <a:lvl1pPr marL="0" indent="0" algn="ctr">
              <a:buNone/>
              <a:defRPr sz="1600" i="1">
                <a:solidFill>
                  <a:schemeClr val="bg1">
                    <a:lumMod val="65000"/>
                  </a:schemeClr>
                </a:solidFill>
              </a:defRPr>
            </a:lvl1pPr>
          </a:lstStyle>
          <a:p>
            <a:endParaRPr lang="sv-SE" dirty="0"/>
          </a:p>
        </p:txBody>
      </p:sp>
      <p:pic>
        <p:nvPicPr>
          <p:cNvPr id="11" name="Bildobjekt 10" descr="bård_PPTX.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9419" y="1590684"/>
            <a:ext cx="8693354" cy="72463"/>
          </a:xfrm>
          <a:prstGeom prst="rect">
            <a:avLst/>
          </a:prstGeom>
        </p:spPr>
      </p:pic>
      <p:sp>
        <p:nvSpPr>
          <p:cNvPr id="12" name="Platshållare för text 8"/>
          <p:cNvSpPr>
            <a:spLocks noGrp="1"/>
          </p:cNvSpPr>
          <p:nvPr>
            <p:ph type="body" sz="quarter" idx="11" hasCustomPrompt="1"/>
          </p:nvPr>
        </p:nvSpPr>
        <p:spPr>
          <a:xfrm>
            <a:off x="0" y="2842768"/>
            <a:ext cx="9144000" cy="348854"/>
          </a:xfrm>
          <a:prstGeom prst="rect">
            <a:avLst/>
          </a:prstGeom>
        </p:spPr>
        <p:txBody>
          <a:bodyPr vert="horz"/>
          <a:lstStyle>
            <a:lvl1pPr marL="0" indent="0" algn="ctr">
              <a:buNone/>
              <a:defRPr sz="1600" spc="500" baseline="0">
                <a:latin typeface="Arial"/>
                <a:cs typeface="Arial"/>
              </a:defRPr>
            </a:lvl1pPr>
          </a:lstStyle>
          <a:p>
            <a:pPr lvl="0"/>
            <a:r>
              <a:rPr lang="sv-SE" dirty="0" smtClean="0"/>
              <a:t>ARIAL 16PT</a:t>
            </a:r>
            <a:endParaRPr lang="sv-SE" dirty="0"/>
          </a:p>
        </p:txBody>
      </p:sp>
      <p:sp>
        <p:nvSpPr>
          <p:cNvPr id="13" name="Platshållare för text 10"/>
          <p:cNvSpPr>
            <a:spLocks noGrp="1"/>
          </p:cNvSpPr>
          <p:nvPr>
            <p:ph type="body" sz="quarter" idx="12" hasCustomPrompt="1"/>
          </p:nvPr>
        </p:nvSpPr>
        <p:spPr>
          <a:xfrm>
            <a:off x="0" y="1962385"/>
            <a:ext cx="9144000" cy="673183"/>
          </a:xfrm>
          <a:prstGeom prst="rect">
            <a:avLst/>
          </a:prstGeom>
        </p:spPr>
        <p:txBody>
          <a:bodyPr vert="horz"/>
          <a:lstStyle>
            <a:lvl1pPr marL="0" indent="0" algn="ctr">
              <a:buNone/>
              <a:defRPr sz="5200" baseline="0">
                <a:latin typeface="Arial"/>
                <a:cs typeface="Arial"/>
              </a:defRPr>
            </a:lvl1pPr>
          </a:lstStyle>
          <a:p>
            <a:pPr lvl="0"/>
            <a:r>
              <a:rPr lang="sv-SE" dirty="0" smtClean="0"/>
              <a:t>Rubrik Arial 52pt</a:t>
            </a:r>
            <a:endParaRPr lang="sv-SE" dirty="0"/>
          </a:p>
        </p:txBody>
      </p:sp>
      <p:pic>
        <p:nvPicPr>
          <p:cNvPr id="14" name="Bildobjekt 13" descr="ÖSTK_våg_stående_PPTX.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9419" y="3631587"/>
            <a:ext cx="8693355" cy="1511913"/>
          </a:xfrm>
          <a:prstGeom prst="rect">
            <a:avLst/>
          </a:prstGeom>
        </p:spPr>
      </p:pic>
      <p:sp>
        <p:nvSpPr>
          <p:cNvPr id="15" name="Rektangel 14"/>
          <p:cNvSpPr/>
          <p:nvPr userDrawn="1"/>
        </p:nvSpPr>
        <p:spPr>
          <a:xfrm>
            <a:off x="0" y="4912235"/>
            <a:ext cx="9144000" cy="23126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1275911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Kapitelsida röd">
    <p:spTree>
      <p:nvGrpSpPr>
        <p:cNvPr id="1" name=""/>
        <p:cNvGrpSpPr/>
        <p:nvPr/>
      </p:nvGrpSpPr>
      <p:grpSpPr>
        <a:xfrm>
          <a:off x="0" y="0"/>
          <a:ext cx="0" cy="0"/>
          <a:chOff x="0" y="0"/>
          <a:chExt cx="0" cy="0"/>
        </a:xfrm>
      </p:grpSpPr>
      <p:pic>
        <p:nvPicPr>
          <p:cNvPr id="4" name="Bildobjekt 3"/>
          <p:cNvPicPr>
            <a:picLocks noChangeAspect="1"/>
          </p:cNvPicPr>
          <p:nvPr userDrawn="1"/>
        </p:nvPicPr>
        <p:blipFill>
          <a:blip r:embed="rId2"/>
          <a:stretch>
            <a:fillRect/>
          </a:stretch>
        </p:blipFill>
        <p:spPr>
          <a:xfrm>
            <a:off x="-1" y="0"/>
            <a:ext cx="9148241" cy="5143500"/>
          </a:xfrm>
          <a:prstGeom prst="rect">
            <a:avLst/>
          </a:prstGeom>
        </p:spPr>
      </p:pic>
      <p:sp>
        <p:nvSpPr>
          <p:cNvPr id="9" name="Platshållare för text 8"/>
          <p:cNvSpPr>
            <a:spLocks noGrp="1"/>
          </p:cNvSpPr>
          <p:nvPr>
            <p:ph type="body" sz="quarter" idx="12" hasCustomPrompt="1"/>
          </p:nvPr>
        </p:nvSpPr>
        <p:spPr>
          <a:xfrm>
            <a:off x="0" y="2533120"/>
            <a:ext cx="9144000" cy="348854"/>
          </a:xfrm>
          <a:prstGeom prst="rect">
            <a:avLst/>
          </a:prstGeom>
        </p:spPr>
        <p:txBody>
          <a:bodyPr vert="horz"/>
          <a:lstStyle>
            <a:lvl1pPr marL="0" indent="0" algn="ctr">
              <a:buNone/>
              <a:defRPr sz="1600" spc="500" baseline="0">
                <a:solidFill>
                  <a:srgbClr val="FFFFFF"/>
                </a:solidFill>
                <a:latin typeface="Arial"/>
                <a:cs typeface="Arial"/>
              </a:defRPr>
            </a:lvl1pPr>
          </a:lstStyle>
          <a:p>
            <a:pPr lvl="0"/>
            <a:r>
              <a:rPr lang="sv-SE" dirty="0" smtClean="0"/>
              <a:t>ARIAL 16PT</a:t>
            </a:r>
            <a:endParaRPr lang="sv-SE" dirty="0"/>
          </a:p>
        </p:txBody>
      </p:sp>
      <p:sp>
        <p:nvSpPr>
          <p:cNvPr id="10" name="Platshållare för text 10"/>
          <p:cNvSpPr>
            <a:spLocks noGrp="1"/>
          </p:cNvSpPr>
          <p:nvPr>
            <p:ph type="body" sz="quarter" idx="13" hasCustomPrompt="1"/>
          </p:nvPr>
        </p:nvSpPr>
        <p:spPr>
          <a:xfrm>
            <a:off x="0" y="1652737"/>
            <a:ext cx="9144000" cy="673183"/>
          </a:xfrm>
          <a:prstGeom prst="rect">
            <a:avLst/>
          </a:prstGeom>
        </p:spPr>
        <p:txBody>
          <a:bodyPr vert="horz"/>
          <a:lstStyle>
            <a:lvl1pPr marL="0" indent="0" algn="ctr">
              <a:buNone/>
              <a:defRPr sz="5200" baseline="0">
                <a:solidFill>
                  <a:srgbClr val="FFFFFF"/>
                </a:solidFill>
                <a:latin typeface="Arial"/>
                <a:cs typeface="Arial"/>
              </a:defRPr>
            </a:lvl1pPr>
          </a:lstStyle>
          <a:p>
            <a:pPr lvl="0"/>
            <a:r>
              <a:rPr lang="sv-SE" dirty="0" smtClean="0"/>
              <a:t>Rubrik Arial 52pt</a:t>
            </a:r>
            <a:endParaRPr lang="sv-SE" dirty="0"/>
          </a:p>
        </p:txBody>
      </p:sp>
    </p:spTree>
    <p:extLst>
      <p:ext uri="{BB962C8B-B14F-4D97-AF65-F5344CB8AC3E}">
        <p14:creationId xmlns:p14="http://schemas.microsoft.com/office/powerpoint/2010/main" val="1579788845"/>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Kapitelsida gul">
    <p:spTree>
      <p:nvGrpSpPr>
        <p:cNvPr id="1" name=""/>
        <p:cNvGrpSpPr/>
        <p:nvPr/>
      </p:nvGrpSpPr>
      <p:grpSpPr>
        <a:xfrm>
          <a:off x="0" y="0"/>
          <a:ext cx="0" cy="0"/>
          <a:chOff x="0" y="0"/>
          <a:chExt cx="0" cy="0"/>
        </a:xfrm>
      </p:grpSpPr>
      <p:pic>
        <p:nvPicPr>
          <p:cNvPr id="2" name="Bildobjekt 1"/>
          <p:cNvPicPr>
            <a:picLocks noChangeAspect="1"/>
          </p:cNvPicPr>
          <p:nvPr userDrawn="1"/>
        </p:nvPicPr>
        <p:blipFill>
          <a:blip r:embed="rId2"/>
          <a:stretch>
            <a:fillRect/>
          </a:stretch>
        </p:blipFill>
        <p:spPr>
          <a:xfrm>
            <a:off x="-1" y="-1"/>
            <a:ext cx="9189029" cy="5166433"/>
          </a:xfrm>
          <a:prstGeom prst="rect">
            <a:avLst/>
          </a:prstGeom>
        </p:spPr>
      </p:pic>
      <p:sp>
        <p:nvSpPr>
          <p:cNvPr id="9" name="Platshållare för text 8"/>
          <p:cNvSpPr>
            <a:spLocks noGrp="1"/>
          </p:cNvSpPr>
          <p:nvPr>
            <p:ph type="body" sz="quarter" idx="11" hasCustomPrompt="1"/>
          </p:nvPr>
        </p:nvSpPr>
        <p:spPr>
          <a:xfrm>
            <a:off x="0" y="2533120"/>
            <a:ext cx="9144000" cy="348854"/>
          </a:xfrm>
          <a:prstGeom prst="rect">
            <a:avLst/>
          </a:prstGeom>
        </p:spPr>
        <p:txBody>
          <a:bodyPr vert="horz"/>
          <a:lstStyle>
            <a:lvl1pPr marL="0" indent="0" algn="ctr">
              <a:buNone/>
              <a:defRPr sz="1600" spc="500" baseline="0">
                <a:latin typeface="Arial"/>
                <a:cs typeface="Arial"/>
              </a:defRPr>
            </a:lvl1pPr>
          </a:lstStyle>
          <a:p>
            <a:pPr lvl="0"/>
            <a:r>
              <a:rPr lang="sv-SE" dirty="0" smtClean="0"/>
              <a:t>ARIAL 16PT</a:t>
            </a:r>
            <a:endParaRPr lang="sv-SE" dirty="0"/>
          </a:p>
        </p:txBody>
      </p:sp>
      <p:sp>
        <p:nvSpPr>
          <p:cNvPr id="10" name="Platshållare för text 10"/>
          <p:cNvSpPr>
            <a:spLocks noGrp="1"/>
          </p:cNvSpPr>
          <p:nvPr>
            <p:ph type="body" sz="quarter" idx="12" hasCustomPrompt="1"/>
          </p:nvPr>
        </p:nvSpPr>
        <p:spPr>
          <a:xfrm>
            <a:off x="0" y="1652737"/>
            <a:ext cx="9144000" cy="673183"/>
          </a:xfrm>
          <a:prstGeom prst="rect">
            <a:avLst/>
          </a:prstGeom>
        </p:spPr>
        <p:txBody>
          <a:bodyPr vert="horz"/>
          <a:lstStyle>
            <a:lvl1pPr marL="0" indent="0" algn="ctr">
              <a:buNone/>
              <a:defRPr sz="5200" baseline="0">
                <a:latin typeface="Arial"/>
                <a:cs typeface="Arial"/>
              </a:defRPr>
            </a:lvl1pPr>
          </a:lstStyle>
          <a:p>
            <a:pPr lvl="0"/>
            <a:r>
              <a:rPr lang="sv-SE" dirty="0" smtClean="0"/>
              <a:t>Rubrik Arial 52pt</a:t>
            </a:r>
            <a:endParaRPr lang="sv-SE" dirty="0"/>
          </a:p>
        </p:txBody>
      </p:sp>
    </p:spTree>
    <p:extLst>
      <p:ext uri="{BB962C8B-B14F-4D97-AF65-F5344CB8AC3E}">
        <p14:creationId xmlns:p14="http://schemas.microsoft.com/office/powerpoint/2010/main" val="180194472"/>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sida med punkter">
    <p:spTree>
      <p:nvGrpSpPr>
        <p:cNvPr id="1" name=""/>
        <p:cNvGrpSpPr/>
        <p:nvPr/>
      </p:nvGrpSpPr>
      <p:grpSpPr>
        <a:xfrm>
          <a:off x="0" y="0"/>
          <a:ext cx="0" cy="0"/>
          <a:chOff x="0" y="0"/>
          <a:chExt cx="0" cy="0"/>
        </a:xfrm>
      </p:grpSpPr>
      <p:sp>
        <p:nvSpPr>
          <p:cNvPr id="10" name="Platshållare för text 7"/>
          <p:cNvSpPr>
            <a:spLocks noGrp="1"/>
          </p:cNvSpPr>
          <p:nvPr>
            <p:ph type="body" sz="quarter" idx="14" hasCustomPrompt="1"/>
          </p:nvPr>
        </p:nvSpPr>
        <p:spPr>
          <a:xfrm>
            <a:off x="544901" y="452704"/>
            <a:ext cx="6427809" cy="214022"/>
          </a:xfrm>
          <a:prstGeom prst="rect">
            <a:avLst/>
          </a:prstGeom>
        </p:spPr>
        <p:txBody>
          <a:bodyPr vert="horz"/>
          <a:lstStyle>
            <a:lvl1pPr marL="0" indent="0">
              <a:buNone/>
              <a:defRPr sz="1600" b="1" spc="100" baseline="0">
                <a:solidFill>
                  <a:schemeClr val="bg1">
                    <a:lumMod val="50000"/>
                  </a:schemeClr>
                </a:solidFill>
                <a:latin typeface="Arial"/>
                <a:cs typeface="Arial"/>
              </a:defRPr>
            </a:lvl1pPr>
          </a:lstStyle>
          <a:p>
            <a:pPr lvl="0"/>
            <a:r>
              <a:rPr lang="sv-SE" dirty="0" smtClean="0"/>
              <a:t>ARIAL MELLANRUBRIK 16PT</a:t>
            </a:r>
            <a:endParaRPr lang="sv-SE" dirty="0"/>
          </a:p>
        </p:txBody>
      </p:sp>
      <p:sp>
        <p:nvSpPr>
          <p:cNvPr id="12" name="Platshållare för text 10"/>
          <p:cNvSpPr>
            <a:spLocks noGrp="1"/>
          </p:cNvSpPr>
          <p:nvPr>
            <p:ph type="body" sz="quarter" idx="15" hasCustomPrompt="1"/>
          </p:nvPr>
        </p:nvSpPr>
        <p:spPr>
          <a:xfrm>
            <a:off x="520808" y="710362"/>
            <a:ext cx="6451902" cy="457528"/>
          </a:xfrm>
          <a:prstGeom prst="rect">
            <a:avLst/>
          </a:prstGeom>
        </p:spPr>
        <p:txBody>
          <a:bodyPr vert="horz"/>
          <a:lstStyle>
            <a:lvl1pPr marL="0" indent="0" algn="l">
              <a:buNone/>
              <a:defRPr sz="3400" baseline="0">
                <a:latin typeface="Arial"/>
                <a:cs typeface="Arial"/>
              </a:defRPr>
            </a:lvl1pPr>
          </a:lstStyle>
          <a:p>
            <a:pPr lvl="0"/>
            <a:r>
              <a:rPr lang="sv-SE" dirty="0" smtClean="0"/>
              <a:t>Rubrik Arial 34pt</a:t>
            </a:r>
            <a:endParaRPr lang="sv-SE" dirty="0"/>
          </a:p>
        </p:txBody>
      </p:sp>
      <p:pic>
        <p:nvPicPr>
          <p:cNvPr id="9" name="Bildobjekt 8" descr="ÖSTK_våg_liggande_PPTX.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093104"/>
            <a:ext cx="9144000" cy="1210171"/>
          </a:xfrm>
          <a:prstGeom prst="rect">
            <a:avLst/>
          </a:prstGeom>
        </p:spPr>
      </p:pic>
      <p:sp>
        <p:nvSpPr>
          <p:cNvPr id="6" name="Platshållare för text 5"/>
          <p:cNvSpPr>
            <a:spLocks noGrp="1"/>
          </p:cNvSpPr>
          <p:nvPr>
            <p:ph type="body" sz="quarter" idx="18" hasCustomPrompt="1"/>
          </p:nvPr>
        </p:nvSpPr>
        <p:spPr>
          <a:xfrm>
            <a:off x="537140" y="1573161"/>
            <a:ext cx="6435570" cy="2204064"/>
          </a:xfrm>
          <a:prstGeom prst="rect">
            <a:avLst/>
          </a:prstGeom>
        </p:spPr>
        <p:txBody>
          <a:bodyPr vert="horz"/>
          <a:lstStyle>
            <a:lvl1pPr>
              <a:lnSpc>
                <a:spcPct val="120000"/>
              </a:lnSpc>
              <a:buSzPct val="70000"/>
              <a:defRPr sz="1800" baseline="0">
                <a:solidFill>
                  <a:schemeClr val="bg1">
                    <a:lumMod val="50000"/>
                  </a:schemeClr>
                </a:solidFill>
              </a:defRPr>
            </a:lvl1pPr>
          </a:lstStyle>
          <a:p>
            <a:pPr lvl="0"/>
            <a:r>
              <a:rPr lang="sv-SE" dirty="0" smtClean="0"/>
              <a:t>Arial 18pt punktlista</a:t>
            </a:r>
          </a:p>
          <a:p>
            <a:pPr lvl="0"/>
            <a:r>
              <a:rPr lang="sv-SE" dirty="0" smtClean="0"/>
              <a:t>Arial 18pt punktlista</a:t>
            </a:r>
          </a:p>
          <a:p>
            <a:pPr lvl="0"/>
            <a:r>
              <a:rPr lang="sv-SE" dirty="0" smtClean="0"/>
              <a:t>Arial 18pt punktlista</a:t>
            </a:r>
            <a:endParaRPr lang="sv-SE" dirty="0"/>
          </a:p>
        </p:txBody>
      </p:sp>
    </p:spTree>
    <p:extLst>
      <p:ext uri="{BB962C8B-B14F-4D97-AF65-F5344CB8AC3E}">
        <p14:creationId xmlns:p14="http://schemas.microsoft.com/office/powerpoint/2010/main" val="1400702224"/>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sida utan punkter">
    <p:spTree>
      <p:nvGrpSpPr>
        <p:cNvPr id="1" name=""/>
        <p:cNvGrpSpPr/>
        <p:nvPr/>
      </p:nvGrpSpPr>
      <p:grpSpPr>
        <a:xfrm>
          <a:off x="0" y="0"/>
          <a:ext cx="0" cy="0"/>
          <a:chOff x="0" y="0"/>
          <a:chExt cx="0" cy="0"/>
        </a:xfrm>
      </p:grpSpPr>
      <p:sp>
        <p:nvSpPr>
          <p:cNvPr id="10" name="Platshållare för text 7"/>
          <p:cNvSpPr>
            <a:spLocks noGrp="1"/>
          </p:cNvSpPr>
          <p:nvPr>
            <p:ph type="body" sz="quarter" idx="14" hasCustomPrompt="1"/>
          </p:nvPr>
        </p:nvSpPr>
        <p:spPr>
          <a:xfrm>
            <a:off x="544901" y="452704"/>
            <a:ext cx="6427809" cy="214022"/>
          </a:xfrm>
          <a:prstGeom prst="rect">
            <a:avLst/>
          </a:prstGeom>
        </p:spPr>
        <p:txBody>
          <a:bodyPr vert="horz"/>
          <a:lstStyle>
            <a:lvl1pPr marL="0" indent="0">
              <a:buNone/>
              <a:defRPr sz="1600" b="1" spc="100" baseline="0">
                <a:solidFill>
                  <a:schemeClr val="bg1">
                    <a:lumMod val="50000"/>
                  </a:schemeClr>
                </a:solidFill>
                <a:latin typeface="Arial"/>
                <a:cs typeface="Arial"/>
              </a:defRPr>
            </a:lvl1pPr>
          </a:lstStyle>
          <a:p>
            <a:pPr lvl="0"/>
            <a:r>
              <a:rPr lang="sv-SE" dirty="0" smtClean="0"/>
              <a:t>ARIAL MELLANRUBRIK 16PT</a:t>
            </a:r>
            <a:endParaRPr lang="sv-SE" dirty="0"/>
          </a:p>
        </p:txBody>
      </p:sp>
      <p:sp>
        <p:nvSpPr>
          <p:cNvPr id="12" name="Platshållare för text 10"/>
          <p:cNvSpPr>
            <a:spLocks noGrp="1"/>
          </p:cNvSpPr>
          <p:nvPr>
            <p:ph type="body" sz="quarter" idx="15" hasCustomPrompt="1"/>
          </p:nvPr>
        </p:nvSpPr>
        <p:spPr>
          <a:xfrm>
            <a:off x="520808" y="710362"/>
            <a:ext cx="6451902" cy="457528"/>
          </a:xfrm>
          <a:prstGeom prst="rect">
            <a:avLst/>
          </a:prstGeom>
        </p:spPr>
        <p:txBody>
          <a:bodyPr vert="horz"/>
          <a:lstStyle>
            <a:lvl1pPr marL="0" indent="0" algn="l">
              <a:buNone/>
              <a:defRPr sz="3400" baseline="0">
                <a:latin typeface="Arial"/>
                <a:cs typeface="Arial"/>
              </a:defRPr>
            </a:lvl1pPr>
          </a:lstStyle>
          <a:p>
            <a:pPr lvl="0"/>
            <a:r>
              <a:rPr lang="sv-SE" dirty="0" smtClean="0"/>
              <a:t>Rubrik Arial 34pt</a:t>
            </a:r>
            <a:endParaRPr lang="sv-SE" dirty="0"/>
          </a:p>
        </p:txBody>
      </p:sp>
      <p:pic>
        <p:nvPicPr>
          <p:cNvPr id="9" name="Bildobjekt 8" descr="ÖSTK_våg_liggande_PPTX.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093104"/>
            <a:ext cx="9144000" cy="1210171"/>
          </a:xfrm>
          <a:prstGeom prst="rect">
            <a:avLst/>
          </a:prstGeom>
        </p:spPr>
      </p:pic>
      <p:sp>
        <p:nvSpPr>
          <p:cNvPr id="11" name="Platshållare för text 10"/>
          <p:cNvSpPr>
            <a:spLocks noGrp="1"/>
          </p:cNvSpPr>
          <p:nvPr>
            <p:ph type="body" sz="quarter" idx="17" hasCustomPrompt="1"/>
          </p:nvPr>
        </p:nvSpPr>
        <p:spPr>
          <a:xfrm>
            <a:off x="536709" y="1573161"/>
            <a:ext cx="6436001" cy="2204065"/>
          </a:xfrm>
          <a:prstGeom prst="rect">
            <a:avLst/>
          </a:prstGeom>
        </p:spPr>
        <p:txBody>
          <a:bodyPr vert="horz"/>
          <a:lstStyle>
            <a:lvl1pPr marL="0" indent="0" algn="l">
              <a:buNone/>
              <a:defRPr sz="1800" baseline="0">
                <a:latin typeface="Arial"/>
                <a:cs typeface="Arial"/>
              </a:defRPr>
            </a:lvl1pPr>
          </a:lstStyle>
          <a:p>
            <a:pPr lvl="0"/>
            <a:r>
              <a:rPr lang="sv-SE" dirty="0" smtClean="0"/>
              <a:t>Arial 18pt brödtext</a:t>
            </a:r>
            <a:endParaRPr lang="sv-SE" dirty="0"/>
          </a:p>
        </p:txBody>
      </p:sp>
    </p:spTree>
    <p:extLst>
      <p:ext uri="{BB962C8B-B14F-4D97-AF65-F5344CB8AC3E}">
        <p14:creationId xmlns:p14="http://schemas.microsoft.com/office/powerpoint/2010/main" val="680642447"/>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unktlista med bild">
    <p:spTree>
      <p:nvGrpSpPr>
        <p:cNvPr id="1" name=""/>
        <p:cNvGrpSpPr/>
        <p:nvPr/>
      </p:nvGrpSpPr>
      <p:grpSpPr>
        <a:xfrm>
          <a:off x="0" y="0"/>
          <a:ext cx="0" cy="0"/>
          <a:chOff x="0" y="0"/>
          <a:chExt cx="0" cy="0"/>
        </a:xfrm>
      </p:grpSpPr>
      <p:pic>
        <p:nvPicPr>
          <p:cNvPr id="9" name="Bildobjekt 8" descr="ÖSTK_våg_liggande_PPTX.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093104"/>
            <a:ext cx="9144000" cy="1210171"/>
          </a:xfrm>
          <a:prstGeom prst="rect">
            <a:avLst/>
          </a:prstGeom>
        </p:spPr>
      </p:pic>
      <p:sp>
        <p:nvSpPr>
          <p:cNvPr id="10" name="Platshållare för bild 15"/>
          <p:cNvSpPr>
            <a:spLocks noGrp="1"/>
          </p:cNvSpPr>
          <p:nvPr>
            <p:ph type="pic" sz="quarter" idx="20"/>
          </p:nvPr>
        </p:nvSpPr>
        <p:spPr>
          <a:xfrm>
            <a:off x="5555226" y="579402"/>
            <a:ext cx="3039810" cy="3366217"/>
          </a:xfrm>
          <a:prstGeom prst="rect">
            <a:avLst/>
          </a:prstGeom>
        </p:spPr>
        <p:txBody>
          <a:bodyPr vert="horz"/>
          <a:lstStyle>
            <a:lvl1pPr marL="0" indent="0" algn="ctr">
              <a:buFontTx/>
              <a:buNone/>
              <a:defRPr sz="1600" i="1">
                <a:solidFill>
                  <a:schemeClr val="bg1">
                    <a:lumMod val="65000"/>
                  </a:schemeClr>
                </a:solidFill>
              </a:defRPr>
            </a:lvl1pPr>
          </a:lstStyle>
          <a:p>
            <a:endParaRPr lang="sv-SE" dirty="0"/>
          </a:p>
        </p:txBody>
      </p:sp>
      <p:sp>
        <p:nvSpPr>
          <p:cNvPr id="12" name="Platshållare för text 7"/>
          <p:cNvSpPr>
            <a:spLocks noGrp="1"/>
          </p:cNvSpPr>
          <p:nvPr>
            <p:ph type="body" sz="quarter" idx="14" hasCustomPrompt="1"/>
          </p:nvPr>
        </p:nvSpPr>
        <p:spPr>
          <a:xfrm>
            <a:off x="544901" y="452704"/>
            <a:ext cx="4763839" cy="214022"/>
          </a:xfrm>
          <a:prstGeom prst="rect">
            <a:avLst/>
          </a:prstGeom>
        </p:spPr>
        <p:txBody>
          <a:bodyPr vert="horz"/>
          <a:lstStyle>
            <a:lvl1pPr marL="0" indent="0">
              <a:buNone/>
              <a:defRPr sz="1600" b="1" spc="100" baseline="0">
                <a:solidFill>
                  <a:schemeClr val="bg1">
                    <a:lumMod val="50000"/>
                  </a:schemeClr>
                </a:solidFill>
                <a:latin typeface="Arial"/>
                <a:cs typeface="Arial"/>
              </a:defRPr>
            </a:lvl1pPr>
          </a:lstStyle>
          <a:p>
            <a:pPr lvl="0"/>
            <a:r>
              <a:rPr lang="sv-SE" dirty="0" smtClean="0"/>
              <a:t>ARIAL MELLANRUBRIK 16PT</a:t>
            </a:r>
            <a:endParaRPr lang="sv-SE" dirty="0"/>
          </a:p>
        </p:txBody>
      </p:sp>
      <p:sp>
        <p:nvSpPr>
          <p:cNvPr id="18" name="Platshållare för text 10"/>
          <p:cNvSpPr>
            <a:spLocks noGrp="1"/>
          </p:cNvSpPr>
          <p:nvPr>
            <p:ph type="body" sz="quarter" idx="15" hasCustomPrompt="1"/>
          </p:nvPr>
        </p:nvSpPr>
        <p:spPr>
          <a:xfrm>
            <a:off x="520807" y="710362"/>
            <a:ext cx="4788611" cy="457528"/>
          </a:xfrm>
          <a:prstGeom prst="rect">
            <a:avLst/>
          </a:prstGeom>
        </p:spPr>
        <p:txBody>
          <a:bodyPr vert="horz"/>
          <a:lstStyle>
            <a:lvl1pPr marL="0" indent="0" algn="l">
              <a:buNone/>
              <a:defRPr sz="3400" baseline="0">
                <a:latin typeface="Arial"/>
                <a:cs typeface="Arial"/>
              </a:defRPr>
            </a:lvl1pPr>
          </a:lstStyle>
          <a:p>
            <a:pPr lvl="0"/>
            <a:r>
              <a:rPr lang="sv-SE" dirty="0" smtClean="0"/>
              <a:t>Rubrik Arial 34pt</a:t>
            </a:r>
            <a:endParaRPr lang="sv-SE" dirty="0"/>
          </a:p>
        </p:txBody>
      </p:sp>
      <p:sp>
        <p:nvSpPr>
          <p:cNvPr id="20" name="Platshållare för text 5"/>
          <p:cNvSpPr>
            <a:spLocks noGrp="1"/>
          </p:cNvSpPr>
          <p:nvPr>
            <p:ph type="body" sz="quarter" idx="18" hasCustomPrompt="1"/>
          </p:nvPr>
        </p:nvSpPr>
        <p:spPr>
          <a:xfrm>
            <a:off x="537140" y="1327356"/>
            <a:ext cx="4771600" cy="2618263"/>
          </a:xfrm>
          <a:prstGeom prst="rect">
            <a:avLst/>
          </a:prstGeom>
        </p:spPr>
        <p:txBody>
          <a:bodyPr vert="horz"/>
          <a:lstStyle>
            <a:lvl1pPr>
              <a:lnSpc>
                <a:spcPct val="120000"/>
              </a:lnSpc>
              <a:buSzPct val="70000"/>
              <a:defRPr sz="1800" baseline="0">
                <a:solidFill>
                  <a:schemeClr val="bg1">
                    <a:lumMod val="50000"/>
                  </a:schemeClr>
                </a:solidFill>
              </a:defRPr>
            </a:lvl1pPr>
          </a:lstStyle>
          <a:p>
            <a:pPr lvl="0"/>
            <a:r>
              <a:rPr lang="sv-SE" dirty="0" smtClean="0"/>
              <a:t>Arial 18pt punktlista</a:t>
            </a:r>
          </a:p>
          <a:p>
            <a:pPr lvl="0"/>
            <a:r>
              <a:rPr lang="sv-SE" dirty="0" smtClean="0"/>
              <a:t>Arial 18pt punktlista</a:t>
            </a:r>
          </a:p>
          <a:p>
            <a:pPr lvl="0"/>
            <a:r>
              <a:rPr lang="sv-SE" dirty="0" smtClean="0"/>
              <a:t>Arial 18pt punktlista</a:t>
            </a:r>
            <a:endParaRPr lang="sv-SE" dirty="0"/>
          </a:p>
        </p:txBody>
      </p:sp>
    </p:spTree>
    <p:extLst>
      <p:ext uri="{BB962C8B-B14F-4D97-AF65-F5344CB8AC3E}">
        <p14:creationId xmlns:p14="http://schemas.microsoft.com/office/powerpoint/2010/main" val="1669511804"/>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med bild">
    <p:spTree>
      <p:nvGrpSpPr>
        <p:cNvPr id="1" name=""/>
        <p:cNvGrpSpPr/>
        <p:nvPr/>
      </p:nvGrpSpPr>
      <p:grpSpPr>
        <a:xfrm>
          <a:off x="0" y="0"/>
          <a:ext cx="0" cy="0"/>
          <a:chOff x="0" y="0"/>
          <a:chExt cx="0" cy="0"/>
        </a:xfrm>
      </p:grpSpPr>
      <p:pic>
        <p:nvPicPr>
          <p:cNvPr id="9" name="Bildobjekt 8" descr="ÖSTK_våg_liggande_PPTX.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093104"/>
            <a:ext cx="9144000" cy="1210171"/>
          </a:xfrm>
          <a:prstGeom prst="rect">
            <a:avLst/>
          </a:prstGeom>
        </p:spPr>
      </p:pic>
      <p:sp>
        <p:nvSpPr>
          <p:cNvPr id="10" name="Platshållare för bild 15"/>
          <p:cNvSpPr>
            <a:spLocks noGrp="1"/>
          </p:cNvSpPr>
          <p:nvPr>
            <p:ph type="pic" sz="quarter" idx="20"/>
          </p:nvPr>
        </p:nvSpPr>
        <p:spPr>
          <a:xfrm>
            <a:off x="5555226" y="579402"/>
            <a:ext cx="3039810" cy="3366217"/>
          </a:xfrm>
          <a:prstGeom prst="rect">
            <a:avLst/>
          </a:prstGeom>
        </p:spPr>
        <p:txBody>
          <a:bodyPr vert="horz"/>
          <a:lstStyle>
            <a:lvl1pPr marL="0" indent="0" algn="ctr">
              <a:buFontTx/>
              <a:buNone/>
              <a:defRPr sz="1600" i="1">
                <a:solidFill>
                  <a:schemeClr val="bg1">
                    <a:lumMod val="65000"/>
                  </a:schemeClr>
                </a:solidFill>
              </a:defRPr>
            </a:lvl1pPr>
          </a:lstStyle>
          <a:p>
            <a:endParaRPr lang="sv-SE" dirty="0"/>
          </a:p>
        </p:txBody>
      </p:sp>
      <p:sp>
        <p:nvSpPr>
          <p:cNvPr id="12" name="Platshållare för text 7"/>
          <p:cNvSpPr>
            <a:spLocks noGrp="1"/>
          </p:cNvSpPr>
          <p:nvPr>
            <p:ph type="body" sz="quarter" idx="14" hasCustomPrompt="1"/>
          </p:nvPr>
        </p:nvSpPr>
        <p:spPr>
          <a:xfrm>
            <a:off x="544901" y="452704"/>
            <a:ext cx="4763839" cy="214022"/>
          </a:xfrm>
          <a:prstGeom prst="rect">
            <a:avLst/>
          </a:prstGeom>
        </p:spPr>
        <p:txBody>
          <a:bodyPr vert="horz"/>
          <a:lstStyle>
            <a:lvl1pPr marL="0" indent="0">
              <a:buNone/>
              <a:defRPr sz="1600" b="1" spc="100" baseline="0">
                <a:solidFill>
                  <a:schemeClr val="bg1">
                    <a:lumMod val="50000"/>
                  </a:schemeClr>
                </a:solidFill>
                <a:latin typeface="Arial"/>
                <a:cs typeface="Arial"/>
              </a:defRPr>
            </a:lvl1pPr>
          </a:lstStyle>
          <a:p>
            <a:pPr lvl="0"/>
            <a:r>
              <a:rPr lang="sv-SE" dirty="0" smtClean="0"/>
              <a:t>ARIAL MELLANRUBRIK 16PT</a:t>
            </a:r>
            <a:endParaRPr lang="sv-SE" dirty="0"/>
          </a:p>
        </p:txBody>
      </p:sp>
      <p:sp>
        <p:nvSpPr>
          <p:cNvPr id="18" name="Platshållare för text 10"/>
          <p:cNvSpPr>
            <a:spLocks noGrp="1"/>
          </p:cNvSpPr>
          <p:nvPr>
            <p:ph type="body" sz="quarter" idx="15" hasCustomPrompt="1"/>
          </p:nvPr>
        </p:nvSpPr>
        <p:spPr>
          <a:xfrm>
            <a:off x="520807" y="710362"/>
            <a:ext cx="4788611" cy="457528"/>
          </a:xfrm>
          <a:prstGeom prst="rect">
            <a:avLst/>
          </a:prstGeom>
        </p:spPr>
        <p:txBody>
          <a:bodyPr vert="horz"/>
          <a:lstStyle>
            <a:lvl1pPr marL="0" indent="0" algn="l">
              <a:buNone/>
              <a:defRPr sz="3400" baseline="0">
                <a:latin typeface="Arial"/>
                <a:cs typeface="Arial"/>
              </a:defRPr>
            </a:lvl1pPr>
          </a:lstStyle>
          <a:p>
            <a:pPr lvl="0"/>
            <a:r>
              <a:rPr lang="sv-SE" dirty="0" smtClean="0"/>
              <a:t>Rubrik Arial 34pt</a:t>
            </a:r>
            <a:endParaRPr lang="sv-SE" dirty="0"/>
          </a:p>
        </p:txBody>
      </p:sp>
      <p:sp>
        <p:nvSpPr>
          <p:cNvPr id="7" name="Platshållare för text 10"/>
          <p:cNvSpPr>
            <a:spLocks noGrp="1"/>
          </p:cNvSpPr>
          <p:nvPr>
            <p:ph type="body" sz="quarter" idx="17" hasCustomPrompt="1"/>
          </p:nvPr>
        </p:nvSpPr>
        <p:spPr>
          <a:xfrm>
            <a:off x="536709" y="1327341"/>
            <a:ext cx="4772031" cy="2618278"/>
          </a:xfrm>
          <a:prstGeom prst="rect">
            <a:avLst/>
          </a:prstGeom>
        </p:spPr>
        <p:txBody>
          <a:bodyPr vert="horz"/>
          <a:lstStyle>
            <a:lvl1pPr marL="0" indent="0" algn="l">
              <a:buNone/>
              <a:defRPr sz="1800" baseline="0">
                <a:latin typeface="Arial"/>
                <a:cs typeface="Arial"/>
              </a:defRPr>
            </a:lvl1pPr>
          </a:lstStyle>
          <a:p>
            <a:pPr lvl="0"/>
            <a:r>
              <a:rPr lang="sv-SE" dirty="0" smtClean="0"/>
              <a:t>Arial 18pt brödtext</a:t>
            </a:r>
            <a:endParaRPr lang="sv-SE" dirty="0"/>
          </a:p>
        </p:txBody>
      </p:sp>
    </p:spTree>
    <p:extLst>
      <p:ext uri="{BB962C8B-B14F-4D97-AF65-F5344CB8AC3E}">
        <p14:creationId xmlns:p14="http://schemas.microsoft.com/office/powerpoint/2010/main" val="3936478963"/>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agramsida/bildsida med bård">
    <p:spTree>
      <p:nvGrpSpPr>
        <p:cNvPr id="1" name=""/>
        <p:cNvGrpSpPr/>
        <p:nvPr/>
      </p:nvGrpSpPr>
      <p:grpSpPr>
        <a:xfrm>
          <a:off x="0" y="0"/>
          <a:ext cx="0" cy="0"/>
          <a:chOff x="0" y="0"/>
          <a:chExt cx="0" cy="0"/>
        </a:xfrm>
      </p:grpSpPr>
      <p:sp>
        <p:nvSpPr>
          <p:cNvPr id="10" name="Platshållare för bild 15"/>
          <p:cNvSpPr>
            <a:spLocks noGrp="1"/>
          </p:cNvSpPr>
          <p:nvPr>
            <p:ph type="pic" sz="quarter" idx="15"/>
          </p:nvPr>
        </p:nvSpPr>
        <p:spPr>
          <a:xfrm>
            <a:off x="630903" y="1540387"/>
            <a:ext cx="7890387" cy="3361199"/>
          </a:xfrm>
          <a:prstGeom prst="rect">
            <a:avLst/>
          </a:prstGeom>
        </p:spPr>
        <p:txBody>
          <a:bodyPr vert="horz"/>
          <a:lstStyle>
            <a:lvl1pPr marL="0" indent="0" algn="ctr">
              <a:buFontTx/>
              <a:buNone/>
              <a:defRPr sz="1600" i="1">
                <a:solidFill>
                  <a:schemeClr val="bg1">
                    <a:lumMod val="65000"/>
                  </a:schemeClr>
                </a:solidFill>
              </a:defRPr>
            </a:lvl1pPr>
          </a:lstStyle>
          <a:p>
            <a:endParaRPr lang="sv-SE" dirty="0"/>
          </a:p>
        </p:txBody>
      </p:sp>
      <p:pic>
        <p:nvPicPr>
          <p:cNvPr id="8" name="Bildobjekt 7" descr="bård_PPTX.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9419" y="201047"/>
            <a:ext cx="8693355" cy="136470"/>
          </a:xfrm>
          <a:prstGeom prst="rect">
            <a:avLst/>
          </a:prstGeom>
        </p:spPr>
      </p:pic>
      <p:sp>
        <p:nvSpPr>
          <p:cNvPr id="9" name="Platshållare för text 10"/>
          <p:cNvSpPr>
            <a:spLocks noGrp="1"/>
          </p:cNvSpPr>
          <p:nvPr>
            <p:ph type="body" sz="quarter" idx="16" hasCustomPrompt="1"/>
          </p:nvPr>
        </p:nvSpPr>
        <p:spPr>
          <a:xfrm>
            <a:off x="520808" y="710362"/>
            <a:ext cx="6451902" cy="457528"/>
          </a:xfrm>
          <a:prstGeom prst="rect">
            <a:avLst/>
          </a:prstGeom>
        </p:spPr>
        <p:txBody>
          <a:bodyPr vert="horz"/>
          <a:lstStyle>
            <a:lvl1pPr marL="0" indent="0" algn="l">
              <a:buNone/>
              <a:defRPr sz="3400" baseline="0">
                <a:latin typeface="Arial"/>
                <a:cs typeface="Arial"/>
              </a:defRPr>
            </a:lvl1pPr>
          </a:lstStyle>
          <a:p>
            <a:pPr lvl="0"/>
            <a:r>
              <a:rPr lang="sv-SE" dirty="0" smtClean="0"/>
              <a:t>Rubrik Arial 34pt</a:t>
            </a:r>
            <a:endParaRPr lang="sv-SE" dirty="0"/>
          </a:p>
        </p:txBody>
      </p:sp>
      <p:sp>
        <p:nvSpPr>
          <p:cNvPr id="12" name="Platshållare för text 7"/>
          <p:cNvSpPr>
            <a:spLocks noGrp="1"/>
          </p:cNvSpPr>
          <p:nvPr>
            <p:ph type="body" sz="quarter" idx="14" hasCustomPrompt="1"/>
          </p:nvPr>
        </p:nvSpPr>
        <p:spPr>
          <a:xfrm>
            <a:off x="544901" y="452704"/>
            <a:ext cx="6427809" cy="214022"/>
          </a:xfrm>
          <a:prstGeom prst="rect">
            <a:avLst/>
          </a:prstGeom>
        </p:spPr>
        <p:txBody>
          <a:bodyPr vert="horz"/>
          <a:lstStyle>
            <a:lvl1pPr marL="0" indent="0">
              <a:buNone/>
              <a:defRPr sz="1600" b="1" spc="100" baseline="0">
                <a:solidFill>
                  <a:schemeClr val="bg1">
                    <a:lumMod val="50000"/>
                  </a:schemeClr>
                </a:solidFill>
                <a:latin typeface="Arial"/>
                <a:cs typeface="Arial"/>
              </a:defRPr>
            </a:lvl1pPr>
          </a:lstStyle>
          <a:p>
            <a:pPr lvl="0"/>
            <a:r>
              <a:rPr lang="sv-SE" dirty="0" smtClean="0"/>
              <a:t>ARIAL MELLANRUBRIK 16PT</a:t>
            </a:r>
            <a:endParaRPr lang="sv-SE" dirty="0"/>
          </a:p>
        </p:txBody>
      </p:sp>
    </p:spTree>
    <p:extLst>
      <p:ext uri="{BB962C8B-B14F-4D97-AF65-F5344CB8AC3E}">
        <p14:creationId xmlns:p14="http://schemas.microsoft.com/office/powerpoint/2010/main" val="28356722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0785405"/>
      </p:ext>
    </p:extLst>
  </p:cSld>
  <p:clrMap bg1="lt1" tx1="dk1" bg2="lt2" tx2="dk2" accent1="accent1" accent2="accent2" accent3="accent3" accent4="accent4" accent5="accent5" accent6="accent6" hlink="hlink" folHlink="folHlink"/>
  <p:sldLayoutIdLst>
    <p:sldLayoutId id="2147483662" r:id="rId1"/>
    <p:sldLayoutId id="2147483667" r:id="rId2"/>
    <p:sldLayoutId id="2147483657" r:id="rId3"/>
    <p:sldLayoutId id="2147483659" r:id="rId4"/>
    <p:sldLayoutId id="2147483668" r:id="rId5"/>
    <p:sldLayoutId id="2147483672" r:id="rId6"/>
    <p:sldLayoutId id="2147483669" r:id="rId7"/>
    <p:sldLayoutId id="2147483673" r:id="rId8"/>
    <p:sldLayoutId id="2147483671" r:id="rId9"/>
    <p:sldLayoutId id="2147483670" r:id="rId10"/>
    <p:sldLayoutId id="2147483674" r:id="rId11"/>
  </p:sldLayoutIdLst>
  <p:timing>
    <p:tnLst>
      <p:par>
        <p:cTn id="1" dur="indefinite" restart="never" nodeType="tmRoot"/>
      </p:par>
    </p:tnLst>
  </p:timing>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9.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xml.rels><?xml version="1.0" encoding="UTF-8" standalone="yes"?>
<Relationships xmlns="http://schemas.openxmlformats.org/package/2006/relationships"><Relationship Id="rId3" Type="http://schemas.openxmlformats.org/officeDocument/2006/relationships/image" Target="../media/image7.tif"/><Relationship Id="rId2" Type="http://schemas.openxmlformats.org/officeDocument/2006/relationships/image" Target="../media/image6.jp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p:cNvSpPr>
            <a:spLocks noGrp="1"/>
          </p:cNvSpPr>
          <p:nvPr>
            <p:ph type="body" sz="quarter" idx="11"/>
          </p:nvPr>
        </p:nvSpPr>
        <p:spPr>
          <a:xfrm>
            <a:off x="0" y="2855096"/>
            <a:ext cx="9144000" cy="348854"/>
          </a:xfrm>
        </p:spPr>
        <p:txBody>
          <a:bodyPr/>
          <a:lstStyle/>
          <a:p>
            <a:r>
              <a:rPr lang="sv-SE" dirty="0" smtClean="0"/>
              <a:t>Hösten 2021/ Våren 2022</a:t>
            </a:r>
          </a:p>
        </p:txBody>
      </p:sp>
      <p:sp>
        <p:nvSpPr>
          <p:cNvPr id="3" name="Platshållare för text 2"/>
          <p:cNvSpPr>
            <a:spLocks noGrp="1"/>
          </p:cNvSpPr>
          <p:nvPr>
            <p:ph type="body" sz="quarter" idx="12"/>
          </p:nvPr>
        </p:nvSpPr>
        <p:spPr>
          <a:xfrm>
            <a:off x="0" y="1381067"/>
            <a:ext cx="9144000" cy="673183"/>
          </a:xfrm>
        </p:spPr>
        <p:txBody>
          <a:bodyPr/>
          <a:lstStyle/>
          <a:p>
            <a:r>
              <a:rPr lang="sv-SE" dirty="0" smtClean="0"/>
              <a:t>Kultur &amp; medarbetarskap</a:t>
            </a:r>
            <a:endParaRPr lang="sv-SE" dirty="0"/>
          </a:p>
        </p:txBody>
      </p:sp>
    </p:spTree>
    <p:extLst>
      <p:ext uri="{BB962C8B-B14F-4D97-AF65-F5344CB8AC3E}">
        <p14:creationId xmlns:p14="http://schemas.microsoft.com/office/powerpoint/2010/main" val="362268071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text 2"/>
          <p:cNvSpPr>
            <a:spLocks noGrp="1"/>
          </p:cNvSpPr>
          <p:nvPr>
            <p:ph type="body" sz="quarter" idx="16"/>
          </p:nvPr>
        </p:nvSpPr>
        <p:spPr>
          <a:xfrm>
            <a:off x="534060" y="481598"/>
            <a:ext cx="7638226" cy="457528"/>
          </a:xfrm>
        </p:spPr>
        <p:txBody>
          <a:bodyPr/>
          <a:lstStyle/>
          <a:p>
            <a:r>
              <a:rPr lang="sv-SE" dirty="0" smtClean="0"/>
              <a:t>Tidsplan Kultur &amp; Medarbetarskap</a:t>
            </a:r>
            <a:endParaRPr lang="sv-SE" dirty="0"/>
          </a:p>
        </p:txBody>
      </p:sp>
      <p:graphicFrame>
        <p:nvGraphicFramePr>
          <p:cNvPr id="5" name="Diagram 4"/>
          <p:cNvGraphicFramePr/>
          <p:nvPr>
            <p:extLst>
              <p:ext uri="{D42A27DB-BD31-4B8C-83A1-F6EECF244321}">
                <p14:modId xmlns:p14="http://schemas.microsoft.com/office/powerpoint/2010/main" val="1372656009"/>
              </p:ext>
            </p:extLst>
          </p:nvPr>
        </p:nvGraphicFramePr>
        <p:xfrm>
          <a:off x="390939" y="107950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ruta 5"/>
          <p:cNvSpPr txBox="1"/>
          <p:nvPr/>
        </p:nvSpPr>
        <p:spPr>
          <a:xfrm>
            <a:off x="609600" y="3220926"/>
            <a:ext cx="914400" cy="276999"/>
          </a:xfrm>
          <a:prstGeom prst="rect">
            <a:avLst/>
          </a:prstGeom>
          <a:noFill/>
        </p:spPr>
        <p:txBody>
          <a:bodyPr wrap="square" rtlCol="0">
            <a:spAutoFit/>
          </a:bodyPr>
          <a:lstStyle/>
          <a:p>
            <a:r>
              <a:rPr lang="sv-SE" sz="1200" b="1" dirty="0" smtClean="0"/>
              <a:t>26-27 okt</a:t>
            </a:r>
            <a:endParaRPr lang="sv-SE" sz="1200" b="1" dirty="0"/>
          </a:p>
        </p:txBody>
      </p:sp>
      <p:sp>
        <p:nvSpPr>
          <p:cNvPr id="7" name="textruta 6"/>
          <p:cNvSpPr txBox="1"/>
          <p:nvPr/>
        </p:nvSpPr>
        <p:spPr>
          <a:xfrm>
            <a:off x="1868558" y="3213651"/>
            <a:ext cx="914400" cy="276999"/>
          </a:xfrm>
          <a:prstGeom prst="rect">
            <a:avLst/>
          </a:prstGeom>
          <a:noFill/>
        </p:spPr>
        <p:txBody>
          <a:bodyPr wrap="square" rtlCol="0">
            <a:spAutoFit/>
          </a:bodyPr>
          <a:lstStyle/>
          <a:p>
            <a:pPr algn="ctr"/>
            <a:r>
              <a:rPr lang="sv-SE" sz="1200" b="1" dirty="0" err="1" smtClean="0"/>
              <a:t>Xx</a:t>
            </a:r>
            <a:r>
              <a:rPr lang="sv-SE" sz="1200" b="1" dirty="0" smtClean="0"/>
              <a:t> mars</a:t>
            </a:r>
            <a:endParaRPr lang="sv-SE" sz="1200" b="1" dirty="0"/>
          </a:p>
        </p:txBody>
      </p:sp>
      <p:sp>
        <p:nvSpPr>
          <p:cNvPr id="8" name="textruta 7"/>
          <p:cNvSpPr txBox="1"/>
          <p:nvPr/>
        </p:nvSpPr>
        <p:spPr>
          <a:xfrm>
            <a:off x="3024515" y="3213650"/>
            <a:ext cx="2799815" cy="276999"/>
          </a:xfrm>
          <a:prstGeom prst="rect">
            <a:avLst/>
          </a:prstGeom>
          <a:solidFill>
            <a:schemeClr val="accent2">
              <a:lumMod val="20000"/>
              <a:lumOff val="80000"/>
            </a:schemeClr>
          </a:solidFill>
          <a:ln w="28575">
            <a:solidFill>
              <a:schemeClr val="accent2">
                <a:lumMod val="20000"/>
                <a:lumOff val="80000"/>
              </a:schemeClr>
            </a:solidFill>
          </a:ln>
        </p:spPr>
        <p:txBody>
          <a:bodyPr wrap="square" rtlCol="0">
            <a:spAutoFit/>
          </a:bodyPr>
          <a:lstStyle/>
          <a:p>
            <a:pPr algn="ctr"/>
            <a:r>
              <a:rPr lang="sv-SE" sz="1200" b="1" dirty="0" smtClean="0"/>
              <a:t>Mars - April</a:t>
            </a:r>
            <a:endParaRPr lang="sv-SE" sz="1200" b="1" dirty="0"/>
          </a:p>
        </p:txBody>
      </p:sp>
      <p:sp>
        <p:nvSpPr>
          <p:cNvPr id="9" name="textruta 8"/>
          <p:cNvSpPr txBox="1"/>
          <p:nvPr/>
        </p:nvSpPr>
        <p:spPr>
          <a:xfrm>
            <a:off x="6053099" y="2897637"/>
            <a:ext cx="2790576" cy="276999"/>
          </a:xfrm>
          <a:prstGeom prst="rect">
            <a:avLst/>
          </a:prstGeom>
          <a:noFill/>
          <a:ln w="28575">
            <a:solidFill>
              <a:schemeClr val="accent2">
                <a:lumMod val="20000"/>
                <a:lumOff val="80000"/>
              </a:schemeClr>
            </a:solidFill>
          </a:ln>
        </p:spPr>
        <p:txBody>
          <a:bodyPr wrap="square" rtlCol="0">
            <a:spAutoFit/>
          </a:bodyPr>
          <a:lstStyle/>
          <a:p>
            <a:pPr algn="ctr"/>
            <a:r>
              <a:rPr lang="sv-SE" sz="1200" b="1" dirty="0"/>
              <a:t>Start </a:t>
            </a:r>
            <a:r>
              <a:rPr lang="sv-SE" sz="1200" b="1" dirty="0" smtClean="0"/>
              <a:t>mars-april </a:t>
            </a:r>
            <a:r>
              <a:rPr lang="sv-SE" sz="1200" b="1" dirty="0"/>
              <a:t>och </a:t>
            </a:r>
            <a:r>
              <a:rPr lang="sv-SE" sz="1200" b="1" dirty="0" smtClean="0"/>
              <a:t>löpande</a:t>
            </a:r>
            <a:endParaRPr lang="sv-SE" sz="1200" b="1" dirty="0"/>
          </a:p>
        </p:txBody>
      </p:sp>
      <p:sp>
        <p:nvSpPr>
          <p:cNvPr id="10" name="textruta 9"/>
          <p:cNvSpPr txBox="1"/>
          <p:nvPr/>
        </p:nvSpPr>
        <p:spPr>
          <a:xfrm rot="17471928">
            <a:off x="6402822" y="3835962"/>
            <a:ext cx="1477139" cy="830997"/>
          </a:xfrm>
          <a:prstGeom prst="rect">
            <a:avLst/>
          </a:prstGeom>
          <a:noFill/>
        </p:spPr>
        <p:txBody>
          <a:bodyPr wrap="square" rtlCol="0">
            <a:spAutoFit/>
          </a:bodyPr>
          <a:lstStyle/>
          <a:p>
            <a:pPr algn="r"/>
            <a:r>
              <a:rPr lang="sv-SE" sz="1200" b="1" dirty="0" smtClean="0"/>
              <a:t>Använda metoder och </a:t>
            </a:r>
            <a:r>
              <a:rPr lang="sv-SE" sz="1200" b="1" dirty="0"/>
              <a:t>verktyg </a:t>
            </a:r>
            <a:r>
              <a:rPr lang="sv-SE" sz="1200" b="1" dirty="0" smtClean="0"/>
              <a:t>tillsammans med medarbetare</a:t>
            </a:r>
            <a:endParaRPr lang="sv-SE" sz="1200" b="1" dirty="0"/>
          </a:p>
        </p:txBody>
      </p:sp>
      <p:grpSp>
        <p:nvGrpSpPr>
          <p:cNvPr id="31" name="Grupp 30"/>
          <p:cNvGrpSpPr/>
          <p:nvPr/>
        </p:nvGrpSpPr>
        <p:grpSpPr>
          <a:xfrm>
            <a:off x="6023186" y="3270849"/>
            <a:ext cx="2733379" cy="172052"/>
            <a:chOff x="6023186" y="3270849"/>
            <a:chExt cx="2733379" cy="172052"/>
          </a:xfrm>
        </p:grpSpPr>
        <p:sp>
          <p:nvSpPr>
            <p:cNvPr id="19" name="Ellips 18"/>
            <p:cNvSpPr/>
            <p:nvPr/>
          </p:nvSpPr>
          <p:spPr>
            <a:xfrm>
              <a:off x="8172286" y="3276950"/>
              <a:ext cx="158354" cy="158354"/>
            </a:xfrm>
            <a:prstGeom prst="ellipse">
              <a:avLst/>
            </a:prstGeom>
          </p:spPr>
          <p:style>
            <a:lnRef idx="2">
              <a:schemeClr val="lt1">
                <a:hueOff val="0"/>
                <a:satOff val="0"/>
                <a:lumOff val="0"/>
                <a:alphaOff val="0"/>
              </a:schemeClr>
            </a:lnRef>
            <a:fillRef idx="1">
              <a:schemeClr val="accent2">
                <a:shade val="80000"/>
                <a:hueOff val="-23915"/>
                <a:satOff val="-2683"/>
                <a:lumOff val="17120"/>
                <a:alphaOff val="0"/>
              </a:schemeClr>
            </a:fillRef>
            <a:effectRef idx="0">
              <a:schemeClr val="accent2">
                <a:shade val="80000"/>
                <a:hueOff val="-23915"/>
                <a:satOff val="-2683"/>
                <a:lumOff val="17120"/>
                <a:alphaOff val="0"/>
              </a:schemeClr>
            </a:effectRef>
            <a:fontRef idx="minor">
              <a:schemeClr val="lt1"/>
            </a:fontRef>
          </p:style>
        </p:sp>
        <p:sp>
          <p:nvSpPr>
            <p:cNvPr id="11" name="Ellips 10"/>
            <p:cNvSpPr/>
            <p:nvPr/>
          </p:nvSpPr>
          <p:spPr>
            <a:xfrm>
              <a:off x="7521075" y="3284547"/>
              <a:ext cx="158354" cy="158354"/>
            </a:xfrm>
            <a:prstGeom prst="ellipse">
              <a:avLst/>
            </a:prstGeom>
          </p:spPr>
          <p:style>
            <a:lnRef idx="2">
              <a:schemeClr val="lt1">
                <a:hueOff val="0"/>
                <a:satOff val="0"/>
                <a:lumOff val="0"/>
                <a:alphaOff val="0"/>
              </a:schemeClr>
            </a:lnRef>
            <a:fillRef idx="1">
              <a:schemeClr val="accent2">
                <a:shade val="80000"/>
                <a:hueOff val="-11957"/>
                <a:satOff val="-1341"/>
                <a:lumOff val="8560"/>
                <a:alphaOff val="0"/>
              </a:schemeClr>
            </a:fillRef>
            <a:effectRef idx="0">
              <a:schemeClr val="accent2">
                <a:shade val="80000"/>
                <a:hueOff val="-11957"/>
                <a:satOff val="-1341"/>
                <a:lumOff val="8560"/>
                <a:alphaOff val="0"/>
              </a:schemeClr>
            </a:effectRef>
            <a:fontRef idx="minor">
              <a:schemeClr val="lt1"/>
            </a:fontRef>
          </p:style>
        </p:sp>
        <p:sp>
          <p:nvSpPr>
            <p:cNvPr id="12" name="Ellips 11"/>
            <p:cNvSpPr/>
            <p:nvPr/>
          </p:nvSpPr>
          <p:spPr>
            <a:xfrm>
              <a:off x="7746361" y="3276950"/>
              <a:ext cx="158354" cy="158354"/>
            </a:xfrm>
            <a:prstGeom prst="ellipse">
              <a:avLst/>
            </a:prstGeom>
          </p:spPr>
          <p:style>
            <a:lnRef idx="2">
              <a:schemeClr val="lt1">
                <a:hueOff val="0"/>
                <a:satOff val="0"/>
                <a:lumOff val="0"/>
                <a:alphaOff val="0"/>
              </a:schemeClr>
            </a:lnRef>
            <a:fillRef idx="1">
              <a:schemeClr val="accent2">
                <a:shade val="80000"/>
                <a:hueOff val="-35872"/>
                <a:satOff val="-4024"/>
                <a:lumOff val="25680"/>
                <a:alphaOff val="0"/>
              </a:schemeClr>
            </a:fillRef>
            <a:effectRef idx="0">
              <a:schemeClr val="accent2">
                <a:shade val="80000"/>
                <a:hueOff val="-35872"/>
                <a:satOff val="-4024"/>
                <a:lumOff val="25680"/>
                <a:alphaOff val="0"/>
              </a:schemeClr>
            </a:effectRef>
            <a:fontRef idx="minor">
              <a:schemeClr val="lt1"/>
            </a:fontRef>
          </p:style>
        </p:sp>
        <p:sp>
          <p:nvSpPr>
            <p:cNvPr id="14" name="Ellips 13"/>
            <p:cNvSpPr/>
            <p:nvPr/>
          </p:nvSpPr>
          <p:spPr>
            <a:xfrm>
              <a:off x="7299048" y="3276950"/>
              <a:ext cx="158354" cy="158354"/>
            </a:xfrm>
            <a:prstGeom prst="ellipse">
              <a:avLst/>
            </a:prstGeom>
          </p:spPr>
          <p:style>
            <a:lnRef idx="2">
              <a:schemeClr val="lt1">
                <a:hueOff val="0"/>
                <a:satOff val="0"/>
                <a:lumOff val="0"/>
                <a:alphaOff val="0"/>
              </a:schemeClr>
            </a:lnRef>
            <a:fillRef idx="1">
              <a:schemeClr val="accent2">
                <a:shade val="80000"/>
                <a:hueOff val="-11957"/>
                <a:satOff val="-1341"/>
                <a:lumOff val="8560"/>
                <a:alphaOff val="0"/>
              </a:schemeClr>
            </a:fillRef>
            <a:effectRef idx="0">
              <a:schemeClr val="accent2">
                <a:shade val="80000"/>
                <a:hueOff val="-11957"/>
                <a:satOff val="-1341"/>
                <a:lumOff val="8560"/>
                <a:alphaOff val="0"/>
              </a:schemeClr>
            </a:effectRef>
            <a:fontRef idx="minor">
              <a:schemeClr val="lt1"/>
            </a:fontRef>
          </p:style>
        </p:sp>
        <p:sp>
          <p:nvSpPr>
            <p:cNvPr id="15" name="Ellips 14"/>
            <p:cNvSpPr/>
            <p:nvPr/>
          </p:nvSpPr>
          <p:spPr>
            <a:xfrm>
              <a:off x="6437490" y="3270849"/>
              <a:ext cx="158354" cy="158354"/>
            </a:xfrm>
            <a:prstGeom prst="ellipse">
              <a:avLst/>
            </a:prstGeom>
          </p:spPr>
          <p:style>
            <a:lnRef idx="2">
              <a:schemeClr val="lt1">
                <a:hueOff val="0"/>
                <a:satOff val="0"/>
                <a:lumOff val="0"/>
                <a:alphaOff val="0"/>
              </a:schemeClr>
            </a:lnRef>
            <a:fillRef idx="1">
              <a:schemeClr val="accent2">
                <a:shade val="80000"/>
                <a:hueOff val="-35872"/>
                <a:satOff val="-4024"/>
                <a:lumOff val="25680"/>
                <a:alphaOff val="0"/>
              </a:schemeClr>
            </a:fillRef>
            <a:effectRef idx="0">
              <a:schemeClr val="accent2">
                <a:shade val="80000"/>
                <a:hueOff val="-35872"/>
                <a:satOff val="-4024"/>
                <a:lumOff val="25680"/>
                <a:alphaOff val="0"/>
              </a:schemeClr>
            </a:effectRef>
            <a:fontRef idx="minor">
              <a:schemeClr val="lt1"/>
            </a:fontRef>
          </p:style>
        </p:sp>
        <p:sp>
          <p:nvSpPr>
            <p:cNvPr id="16" name="Ellips 15"/>
            <p:cNvSpPr/>
            <p:nvPr/>
          </p:nvSpPr>
          <p:spPr>
            <a:xfrm>
              <a:off x="7963772" y="3274410"/>
              <a:ext cx="158354" cy="158354"/>
            </a:xfrm>
            <a:prstGeom prst="ellipse">
              <a:avLst/>
            </a:prstGeom>
          </p:spPr>
          <p:style>
            <a:lnRef idx="2">
              <a:schemeClr val="lt1">
                <a:hueOff val="0"/>
                <a:satOff val="0"/>
                <a:lumOff val="0"/>
                <a:alphaOff val="0"/>
              </a:schemeClr>
            </a:lnRef>
            <a:fillRef idx="1">
              <a:schemeClr val="accent2">
                <a:shade val="80000"/>
                <a:hueOff val="-11957"/>
                <a:satOff val="-1341"/>
                <a:lumOff val="8560"/>
                <a:alphaOff val="0"/>
              </a:schemeClr>
            </a:fillRef>
            <a:effectRef idx="0">
              <a:schemeClr val="accent2">
                <a:shade val="80000"/>
                <a:hueOff val="-11957"/>
                <a:satOff val="-1341"/>
                <a:lumOff val="8560"/>
                <a:alphaOff val="0"/>
              </a:schemeClr>
            </a:effectRef>
            <a:fontRef idx="minor">
              <a:schemeClr val="lt1"/>
            </a:fontRef>
          </p:style>
        </p:sp>
        <p:sp>
          <p:nvSpPr>
            <p:cNvPr id="18" name="Ellips 17"/>
            <p:cNvSpPr/>
            <p:nvPr/>
          </p:nvSpPr>
          <p:spPr>
            <a:xfrm>
              <a:off x="6853895" y="3276950"/>
              <a:ext cx="158354" cy="158354"/>
            </a:xfrm>
            <a:prstGeom prst="ellipse">
              <a:avLst/>
            </a:prstGeom>
          </p:spPr>
          <p:style>
            <a:lnRef idx="2">
              <a:schemeClr val="lt1">
                <a:hueOff val="0"/>
                <a:satOff val="0"/>
                <a:lumOff val="0"/>
                <a:alphaOff val="0"/>
              </a:schemeClr>
            </a:lnRef>
            <a:fillRef idx="1">
              <a:schemeClr val="accent2">
                <a:shade val="80000"/>
                <a:hueOff val="-11957"/>
                <a:satOff val="-1341"/>
                <a:lumOff val="8560"/>
                <a:alphaOff val="0"/>
              </a:schemeClr>
            </a:fillRef>
            <a:effectRef idx="0">
              <a:schemeClr val="accent2">
                <a:shade val="80000"/>
                <a:hueOff val="-11957"/>
                <a:satOff val="-1341"/>
                <a:lumOff val="8560"/>
                <a:alphaOff val="0"/>
              </a:schemeClr>
            </a:effectRef>
            <a:fontRef idx="minor">
              <a:schemeClr val="lt1"/>
            </a:fontRef>
          </p:style>
        </p:sp>
        <p:sp>
          <p:nvSpPr>
            <p:cNvPr id="22" name="Ellips 21"/>
            <p:cNvSpPr/>
            <p:nvPr/>
          </p:nvSpPr>
          <p:spPr>
            <a:xfrm>
              <a:off x="6023186" y="3276950"/>
              <a:ext cx="158354" cy="158354"/>
            </a:xfrm>
            <a:prstGeom prst="ellipse">
              <a:avLst/>
            </a:prstGeom>
          </p:spPr>
          <p:style>
            <a:lnRef idx="2">
              <a:schemeClr val="lt1">
                <a:hueOff val="0"/>
                <a:satOff val="0"/>
                <a:lumOff val="0"/>
                <a:alphaOff val="0"/>
              </a:schemeClr>
            </a:lnRef>
            <a:fillRef idx="1">
              <a:schemeClr val="accent2">
                <a:shade val="80000"/>
                <a:hueOff val="-23915"/>
                <a:satOff val="-2683"/>
                <a:lumOff val="17120"/>
                <a:alphaOff val="0"/>
              </a:schemeClr>
            </a:fillRef>
            <a:effectRef idx="0">
              <a:schemeClr val="accent2">
                <a:shade val="80000"/>
                <a:hueOff val="-23915"/>
                <a:satOff val="-2683"/>
                <a:lumOff val="17120"/>
                <a:alphaOff val="0"/>
              </a:schemeClr>
            </a:effectRef>
            <a:fontRef idx="minor">
              <a:schemeClr val="lt1"/>
            </a:fontRef>
          </p:style>
        </p:sp>
        <p:sp>
          <p:nvSpPr>
            <p:cNvPr id="23" name="Ellips 22"/>
            <p:cNvSpPr/>
            <p:nvPr/>
          </p:nvSpPr>
          <p:spPr>
            <a:xfrm>
              <a:off x="8382279" y="3274410"/>
              <a:ext cx="158354" cy="158354"/>
            </a:xfrm>
            <a:prstGeom prst="ellipse">
              <a:avLst/>
            </a:prstGeom>
          </p:spPr>
          <p:style>
            <a:lnRef idx="2">
              <a:schemeClr val="lt1">
                <a:hueOff val="0"/>
                <a:satOff val="0"/>
                <a:lumOff val="0"/>
                <a:alphaOff val="0"/>
              </a:schemeClr>
            </a:lnRef>
            <a:fillRef idx="1">
              <a:schemeClr val="accent2">
                <a:shade val="80000"/>
                <a:hueOff val="0"/>
                <a:satOff val="0"/>
                <a:lumOff val="0"/>
                <a:alphaOff val="0"/>
              </a:schemeClr>
            </a:fillRef>
            <a:effectRef idx="0">
              <a:schemeClr val="accent2">
                <a:shade val="80000"/>
                <a:hueOff val="0"/>
                <a:satOff val="0"/>
                <a:lumOff val="0"/>
                <a:alphaOff val="0"/>
              </a:schemeClr>
            </a:effectRef>
            <a:fontRef idx="minor">
              <a:schemeClr val="lt1"/>
            </a:fontRef>
          </p:style>
        </p:sp>
        <p:sp>
          <p:nvSpPr>
            <p:cNvPr id="24" name="Ellips 23"/>
            <p:cNvSpPr/>
            <p:nvPr/>
          </p:nvSpPr>
          <p:spPr>
            <a:xfrm>
              <a:off x="6637224" y="3274410"/>
              <a:ext cx="158354" cy="158354"/>
            </a:xfrm>
            <a:prstGeom prst="ellipse">
              <a:avLst/>
            </a:prstGeom>
          </p:spPr>
          <p:style>
            <a:lnRef idx="2">
              <a:schemeClr val="lt1">
                <a:hueOff val="0"/>
                <a:satOff val="0"/>
                <a:lumOff val="0"/>
                <a:alphaOff val="0"/>
              </a:schemeClr>
            </a:lnRef>
            <a:fillRef idx="1">
              <a:schemeClr val="accent2">
                <a:shade val="80000"/>
                <a:hueOff val="-23915"/>
                <a:satOff val="-2683"/>
                <a:lumOff val="17120"/>
                <a:alphaOff val="0"/>
              </a:schemeClr>
            </a:fillRef>
            <a:effectRef idx="0">
              <a:schemeClr val="accent2">
                <a:shade val="80000"/>
                <a:hueOff val="-23915"/>
                <a:satOff val="-2683"/>
                <a:lumOff val="17120"/>
                <a:alphaOff val="0"/>
              </a:schemeClr>
            </a:effectRef>
            <a:fontRef idx="minor">
              <a:schemeClr val="lt1"/>
            </a:fontRef>
          </p:style>
        </p:sp>
        <p:sp>
          <p:nvSpPr>
            <p:cNvPr id="26" name="Ellips 25"/>
            <p:cNvSpPr/>
            <p:nvPr/>
          </p:nvSpPr>
          <p:spPr>
            <a:xfrm>
              <a:off x="7069827" y="3278469"/>
              <a:ext cx="158354" cy="158354"/>
            </a:xfrm>
            <a:prstGeom prst="ellipse">
              <a:avLst/>
            </a:prstGeom>
          </p:spPr>
          <p:style>
            <a:lnRef idx="2">
              <a:schemeClr val="lt1">
                <a:hueOff val="0"/>
                <a:satOff val="0"/>
                <a:lumOff val="0"/>
                <a:alphaOff val="0"/>
              </a:schemeClr>
            </a:lnRef>
            <a:fillRef idx="1">
              <a:schemeClr val="accent2">
                <a:shade val="80000"/>
                <a:hueOff val="-35872"/>
                <a:satOff val="-4024"/>
                <a:lumOff val="25680"/>
                <a:alphaOff val="0"/>
              </a:schemeClr>
            </a:fillRef>
            <a:effectRef idx="0">
              <a:schemeClr val="accent2">
                <a:shade val="80000"/>
                <a:hueOff val="-35872"/>
                <a:satOff val="-4024"/>
                <a:lumOff val="25680"/>
                <a:alphaOff val="0"/>
              </a:schemeClr>
            </a:effectRef>
            <a:fontRef idx="minor">
              <a:schemeClr val="lt1"/>
            </a:fontRef>
          </p:style>
        </p:sp>
        <p:sp>
          <p:nvSpPr>
            <p:cNvPr id="27" name="Ellips 26"/>
            <p:cNvSpPr/>
            <p:nvPr/>
          </p:nvSpPr>
          <p:spPr>
            <a:xfrm>
              <a:off x="6241879" y="3273192"/>
              <a:ext cx="158354" cy="158354"/>
            </a:xfrm>
            <a:prstGeom prst="ellipse">
              <a:avLst/>
            </a:prstGeom>
          </p:spPr>
          <p:style>
            <a:lnRef idx="2">
              <a:schemeClr val="lt1">
                <a:hueOff val="0"/>
                <a:satOff val="0"/>
                <a:lumOff val="0"/>
                <a:alphaOff val="0"/>
              </a:schemeClr>
            </a:lnRef>
            <a:fillRef idx="1">
              <a:schemeClr val="accent2">
                <a:shade val="80000"/>
                <a:hueOff val="0"/>
                <a:satOff val="0"/>
                <a:lumOff val="0"/>
                <a:alphaOff val="0"/>
              </a:schemeClr>
            </a:fillRef>
            <a:effectRef idx="0">
              <a:schemeClr val="accent2">
                <a:shade val="80000"/>
                <a:hueOff val="0"/>
                <a:satOff val="0"/>
                <a:lumOff val="0"/>
                <a:alphaOff val="0"/>
              </a:schemeClr>
            </a:effectRef>
            <a:fontRef idx="minor">
              <a:schemeClr val="lt1"/>
            </a:fontRef>
          </p:style>
        </p:sp>
        <p:sp>
          <p:nvSpPr>
            <p:cNvPr id="28" name="Ellips 27"/>
            <p:cNvSpPr/>
            <p:nvPr/>
          </p:nvSpPr>
          <p:spPr>
            <a:xfrm>
              <a:off x="8598211" y="3270849"/>
              <a:ext cx="158354" cy="158354"/>
            </a:xfrm>
            <a:prstGeom prst="ellipse">
              <a:avLst/>
            </a:prstGeom>
          </p:spPr>
          <p:style>
            <a:lnRef idx="2">
              <a:schemeClr val="lt1">
                <a:hueOff val="0"/>
                <a:satOff val="0"/>
                <a:lumOff val="0"/>
                <a:alphaOff val="0"/>
              </a:schemeClr>
            </a:lnRef>
            <a:fillRef idx="1">
              <a:schemeClr val="accent2">
                <a:shade val="80000"/>
                <a:hueOff val="-23915"/>
                <a:satOff val="-2683"/>
                <a:lumOff val="17120"/>
                <a:alphaOff val="0"/>
              </a:schemeClr>
            </a:fillRef>
            <a:effectRef idx="0">
              <a:schemeClr val="accent2">
                <a:shade val="80000"/>
                <a:hueOff val="-23915"/>
                <a:satOff val="-2683"/>
                <a:lumOff val="17120"/>
                <a:alphaOff val="0"/>
              </a:schemeClr>
            </a:effectRef>
            <a:fontRef idx="minor">
              <a:schemeClr val="lt1"/>
            </a:fontRef>
          </p:style>
        </p:sp>
      </p:grpSp>
    </p:spTree>
    <p:extLst>
      <p:ext uri="{BB962C8B-B14F-4D97-AF65-F5344CB8AC3E}">
        <p14:creationId xmlns:p14="http://schemas.microsoft.com/office/powerpoint/2010/main" val="226991388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latshållare för text 9"/>
          <p:cNvSpPr>
            <a:spLocks noGrp="1"/>
          </p:cNvSpPr>
          <p:nvPr>
            <p:ph type="body" sz="quarter" idx="16"/>
          </p:nvPr>
        </p:nvSpPr>
        <p:spPr>
          <a:xfrm>
            <a:off x="520808" y="481598"/>
            <a:ext cx="6451902" cy="457528"/>
          </a:xfrm>
        </p:spPr>
        <p:txBody>
          <a:bodyPr/>
          <a:lstStyle/>
          <a:p>
            <a:r>
              <a:rPr lang="sv-SE" dirty="0"/>
              <a:t>Varför gör vi det här?</a:t>
            </a:r>
          </a:p>
          <a:p>
            <a:endParaRPr lang="sv-SE" dirty="0"/>
          </a:p>
        </p:txBody>
      </p:sp>
      <p:sp>
        <p:nvSpPr>
          <p:cNvPr id="7" name="Platshållare för text 6"/>
          <p:cNvSpPr>
            <a:spLocks noGrp="1"/>
          </p:cNvSpPr>
          <p:nvPr>
            <p:ph type="body" sz="quarter" idx="4294967295"/>
          </p:nvPr>
        </p:nvSpPr>
        <p:spPr>
          <a:xfrm>
            <a:off x="583368" y="1255851"/>
            <a:ext cx="4644615" cy="2029216"/>
          </a:xfrm>
          <a:prstGeom prst="rect">
            <a:avLst/>
          </a:prstGeom>
        </p:spPr>
        <p:txBody>
          <a:bodyPr/>
          <a:lstStyle/>
          <a:p>
            <a:pPr marL="0" indent="0" fontAlgn="ctr">
              <a:buNone/>
            </a:pPr>
            <a:r>
              <a:rPr lang="sv-SE" sz="1600" dirty="0" smtClean="0"/>
              <a:t>En viktig del i organisationsförändringen har varit att skapa en medskapande och samverkans-orienterad organisation. Det handlar bland annat om tillit och ansvar, att nyttja potential och att det ska vara ”rätt från mig”. För att lyckas med detta behöver vi skapa oss nya </a:t>
            </a:r>
            <a:r>
              <a:rPr lang="sv-SE" sz="1600" dirty="0"/>
              <a:t>strukturer </a:t>
            </a:r>
            <a:r>
              <a:rPr lang="sv-SE" sz="1600" dirty="0" smtClean="0"/>
              <a:t>och arbetssätt. Det här är någonting som vi behöver göra tillsammans och resan börjar nu.</a:t>
            </a:r>
            <a:endParaRPr lang="sv-SE" sz="1600" dirty="0"/>
          </a:p>
          <a:p>
            <a:pPr marL="0" indent="0">
              <a:buNone/>
            </a:pPr>
            <a:endParaRPr lang="sv-SE" i="1" dirty="0"/>
          </a:p>
          <a:p>
            <a:pPr marL="0" indent="0">
              <a:buNone/>
            </a:pPr>
            <a:endParaRPr lang="sv-SE" sz="1200" dirty="0" smtClean="0"/>
          </a:p>
          <a:p>
            <a:pPr marL="0" indent="0">
              <a:buNone/>
            </a:pPr>
            <a:endParaRPr lang="sv-SE" sz="1200" dirty="0"/>
          </a:p>
          <a:p>
            <a:endParaRPr lang="sv-SE" sz="1200" dirty="0"/>
          </a:p>
        </p:txBody>
      </p:sp>
      <p:sp>
        <p:nvSpPr>
          <p:cNvPr id="11" name="textruta 10"/>
          <p:cNvSpPr txBox="1"/>
          <p:nvPr/>
        </p:nvSpPr>
        <p:spPr>
          <a:xfrm>
            <a:off x="5844209" y="729054"/>
            <a:ext cx="2802834" cy="3985706"/>
          </a:xfrm>
          <a:prstGeom prst="rect">
            <a:avLst/>
          </a:prstGeom>
          <a:noFill/>
          <a:ln w="76200">
            <a:solidFill>
              <a:schemeClr val="accent6">
                <a:lumMod val="75000"/>
              </a:schemeClr>
            </a:solidFill>
          </a:ln>
          <a:scene3d>
            <a:camera prst="orthographicFront"/>
            <a:lightRig rig="threePt" dir="t"/>
          </a:scene3d>
          <a:sp3d>
            <a:bevelT/>
          </a:sp3d>
        </p:spPr>
        <p:txBody>
          <a:bodyPr wrap="square" rtlCol="0">
            <a:spAutoFit/>
          </a:bodyPr>
          <a:lstStyle/>
          <a:p>
            <a:pPr marL="171450" indent="-171450">
              <a:spcBef>
                <a:spcPts val="600"/>
              </a:spcBef>
              <a:buFont typeface="Arial" panose="020B0604020202020204" pitchFamily="34" charset="0"/>
              <a:buChar char="•"/>
            </a:pPr>
            <a:r>
              <a:rPr lang="sv-SE" sz="1200" dirty="0"/>
              <a:t>Få en mer medskapande och samverkansorienterad organisation</a:t>
            </a:r>
          </a:p>
          <a:p>
            <a:pPr marL="171450" indent="-171450">
              <a:spcBef>
                <a:spcPts val="600"/>
              </a:spcBef>
              <a:buFont typeface="Arial" panose="020B0604020202020204" pitchFamily="34" charset="0"/>
              <a:buChar char="•"/>
            </a:pPr>
            <a:r>
              <a:rPr lang="sv-SE" sz="1200" dirty="0"/>
              <a:t>En organisation som stödjer ansvar, problemlösande, mandat, resurstilldelning och beslutstagande så långt ut i organisationen som möjligt</a:t>
            </a:r>
          </a:p>
          <a:p>
            <a:pPr marL="171450" indent="-171450">
              <a:spcBef>
                <a:spcPts val="600"/>
              </a:spcBef>
              <a:buFont typeface="Arial" panose="020B0604020202020204" pitchFamily="34" charset="0"/>
              <a:buChar char="•"/>
            </a:pPr>
            <a:r>
              <a:rPr lang="sv-SE" sz="1200" dirty="0"/>
              <a:t>En organisation där vi skapar förståelse i hela </a:t>
            </a:r>
            <a:r>
              <a:rPr lang="sv-SE" sz="1200" dirty="0" smtClean="0"/>
              <a:t>linjen</a:t>
            </a:r>
            <a:endParaRPr lang="sv-SE" sz="1200" dirty="0"/>
          </a:p>
          <a:p>
            <a:pPr marL="171450" indent="-171450">
              <a:spcBef>
                <a:spcPts val="600"/>
              </a:spcBef>
              <a:buFont typeface="Arial" panose="020B0604020202020204" pitchFamily="34" charset="0"/>
              <a:buChar char="•"/>
            </a:pPr>
            <a:r>
              <a:rPr lang="sv-SE" sz="1200" dirty="0"/>
              <a:t>En organisation som driver förbättring och innovation genom exempelvis digitalisering, automation och robotisering</a:t>
            </a:r>
          </a:p>
          <a:p>
            <a:pPr marL="171450" indent="-171450">
              <a:spcBef>
                <a:spcPts val="600"/>
              </a:spcBef>
              <a:buFont typeface="Arial" panose="020B0604020202020204" pitchFamily="34" charset="0"/>
              <a:buChar char="•"/>
            </a:pPr>
            <a:r>
              <a:rPr lang="sv-SE" sz="1200" dirty="0"/>
              <a:t>En organisation som underlättar och stödjer samverkan både internt och externt genom andra myndigheter, näringsliv och det civila samhället.</a:t>
            </a:r>
          </a:p>
          <a:p>
            <a:pPr marL="171450" indent="-171450">
              <a:spcBef>
                <a:spcPts val="600"/>
              </a:spcBef>
              <a:buFont typeface="Arial" panose="020B0604020202020204" pitchFamily="34" charset="0"/>
              <a:buChar char="•"/>
            </a:pPr>
            <a:r>
              <a:rPr lang="sv-SE" sz="1200" dirty="0"/>
              <a:t>En organisation som genomsyras av </a:t>
            </a:r>
            <a:r>
              <a:rPr lang="sv-SE" sz="1200" dirty="0" smtClean="0"/>
              <a:t>transparens</a:t>
            </a:r>
            <a:endParaRPr lang="sv-SE" sz="1200" dirty="0"/>
          </a:p>
        </p:txBody>
      </p:sp>
      <p:pic>
        <p:nvPicPr>
          <p:cNvPr id="12" name="Bildobjekt 11"/>
          <p:cNvPicPr>
            <a:picLocks noChangeAspect="1"/>
          </p:cNvPicPr>
          <p:nvPr/>
        </p:nvPicPr>
        <p:blipFill rotWithShape="1">
          <a:blip r:embed="rId2">
            <a:extLst>
              <a:ext uri="{28A0092B-C50C-407E-A947-70E740481C1C}">
                <a14:useLocalDpi xmlns:a14="http://schemas.microsoft.com/office/drawing/2010/main" val="0"/>
              </a:ext>
            </a:extLst>
          </a:blip>
          <a:srcRect l="18741" t="4941" r="9016" b="3466"/>
          <a:stretch/>
        </p:blipFill>
        <p:spPr>
          <a:xfrm>
            <a:off x="664255" y="3535344"/>
            <a:ext cx="1826067" cy="1543777"/>
          </a:xfrm>
          <a:prstGeom prst="rect">
            <a:avLst/>
          </a:prstGeom>
        </p:spPr>
      </p:pic>
      <p:pic>
        <p:nvPicPr>
          <p:cNvPr id="13" name="Bildobjekt 12"/>
          <p:cNvPicPr>
            <a:picLocks noChangeAspect="1"/>
          </p:cNvPicPr>
          <p:nvPr/>
        </p:nvPicPr>
        <p:blipFill rotWithShape="1">
          <a:blip r:embed="rId3">
            <a:extLst>
              <a:ext uri="{28A0092B-C50C-407E-A947-70E740481C1C}">
                <a14:useLocalDpi xmlns:a14="http://schemas.microsoft.com/office/drawing/2010/main" val="0"/>
              </a:ext>
            </a:extLst>
          </a:blip>
          <a:srcRect t="13305" b="14125"/>
          <a:stretch/>
        </p:blipFill>
        <p:spPr>
          <a:xfrm>
            <a:off x="2695771" y="3555172"/>
            <a:ext cx="2326762" cy="1265582"/>
          </a:xfrm>
          <a:prstGeom prst="rect">
            <a:avLst/>
          </a:prstGeom>
        </p:spPr>
      </p:pic>
    </p:spTree>
    <p:extLst>
      <p:ext uri="{BB962C8B-B14F-4D97-AF65-F5344CB8AC3E}">
        <p14:creationId xmlns:p14="http://schemas.microsoft.com/office/powerpoint/2010/main" val="266788199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latshållare för bild 10"/>
          <p:cNvPicPr>
            <a:picLocks noGrp="1" noChangeAspect="1"/>
          </p:cNvPicPr>
          <p:nvPr>
            <p:ph type="pic" sz="quarter" idx="20"/>
          </p:nvPr>
        </p:nvPicPr>
        <p:blipFill>
          <a:blip r:embed="rId2">
            <a:extLst>
              <a:ext uri="{28A0092B-C50C-407E-A947-70E740481C1C}">
                <a14:useLocalDpi xmlns:a14="http://schemas.microsoft.com/office/drawing/2010/main" val="0"/>
              </a:ext>
            </a:extLst>
          </a:blip>
          <a:srcRect l="19890" r="19890"/>
          <a:stretch>
            <a:fillRect/>
          </a:stretch>
        </p:blipFill>
        <p:spPr/>
      </p:pic>
      <p:sp>
        <p:nvSpPr>
          <p:cNvPr id="8" name="Platshållare för text 7"/>
          <p:cNvSpPr>
            <a:spLocks noGrp="1"/>
          </p:cNvSpPr>
          <p:nvPr>
            <p:ph type="body" sz="quarter" idx="15"/>
          </p:nvPr>
        </p:nvSpPr>
        <p:spPr>
          <a:xfrm>
            <a:off x="520807" y="710362"/>
            <a:ext cx="4788611" cy="585038"/>
          </a:xfrm>
        </p:spPr>
        <p:txBody>
          <a:bodyPr/>
          <a:lstStyle/>
          <a:p>
            <a:r>
              <a:rPr lang="sv-SE" sz="2400" dirty="0" smtClean="0"/>
              <a:t>Ledarskap / medarbetarskap</a:t>
            </a:r>
            <a:endParaRPr lang="sv-SE" sz="2400" dirty="0"/>
          </a:p>
        </p:txBody>
      </p:sp>
      <p:sp>
        <p:nvSpPr>
          <p:cNvPr id="9" name="Platshållare för text 8"/>
          <p:cNvSpPr>
            <a:spLocks noGrp="1"/>
          </p:cNvSpPr>
          <p:nvPr>
            <p:ph type="body" sz="quarter" idx="18"/>
          </p:nvPr>
        </p:nvSpPr>
        <p:spPr>
          <a:xfrm>
            <a:off x="529312" y="1466526"/>
            <a:ext cx="4771600" cy="2618263"/>
          </a:xfrm>
        </p:spPr>
        <p:txBody>
          <a:bodyPr/>
          <a:lstStyle/>
          <a:p>
            <a:pPr marL="285750" indent="-285750">
              <a:buFont typeface="Arial" panose="020B0604020202020204" pitchFamily="34" charset="0"/>
              <a:buChar char="•"/>
            </a:pPr>
            <a:r>
              <a:rPr lang="sv-SE" dirty="0">
                <a:solidFill>
                  <a:schemeClr val="tx1"/>
                </a:solidFill>
              </a:rPr>
              <a:t>Utan ledarskap – inget medarbetarskap och vice versa, båda </a:t>
            </a:r>
            <a:r>
              <a:rPr lang="sv-SE" dirty="0" smtClean="0">
                <a:solidFill>
                  <a:schemeClr val="tx1"/>
                </a:solidFill>
              </a:rPr>
              <a:t>är </a:t>
            </a:r>
            <a:r>
              <a:rPr lang="sv-SE" dirty="0">
                <a:solidFill>
                  <a:schemeClr val="tx1"/>
                </a:solidFill>
              </a:rPr>
              <a:t>lika </a:t>
            </a:r>
            <a:r>
              <a:rPr lang="sv-SE" dirty="0" smtClean="0">
                <a:solidFill>
                  <a:schemeClr val="tx1"/>
                </a:solidFill>
              </a:rPr>
              <a:t>viktiga</a:t>
            </a:r>
          </a:p>
          <a:p>
            <a:pPr marL="285750" indent="-285750">
              <a:buFont typeface="Arial" panose="020B0604020202020204" pitchFamily="34" charset="0"/>
              <a:buChar char="•"/>
            </a:pPr>
            <a:r>
              <a:rPr lang="sv-SE" dirty="0" smtClean="0">
                <a:solidFill>
                  <a:schemeClr val="tx1"/>
                </a:solidFill>
              </a:rPr>
              <a:t>Det </a:t>
            </a:r>
            <a:r>
              <a:rPr lang="sv-SE" dirty="0">
                <a:solidFill>
                  <a:schemeClr val="tx1"/>
                </a:solidFill>
              </a:rPr>
              <a:t>goda medarbetarskapet bygger på det goda ledarskapet</a:t>
            </a:r>
          </a:p>
          <a:p>
            <a:pPr marL="285750" indent="-285750">
              <a:buFont typeface="Arial" panose="020B0604020202020204" pitchFamily="34" charset="0"/>
              <a:buChar char="•"/>
            </a:pPr>
            <a:r>
              <a:rPr lang="sv-SE" dirty="0">
                <a:solidFill>
                  <a:schemeClr val="tx1"/>
                </a:solidFill>
              </a:rPr>
              <a:t>Att utveckla medarbetarskapet är att utveckla ledarskapet</a:t>
            </a:r>
          </a:p>
          <a:p>
            <a:endParaRPr lang="sv-SE" dirty="0"/>
          </a:p>
        </p:txBody>
      </p:sp>
    </p:spTree>
    <p:extLst>
      <p:ext uri="{BB962C8B-B14F-4D97-AF65-F5344CB8AC3E}">
        <p14:creationId xmlns:p14="http://schemas.microsoft.com/office/powerpoint/2010/main" val="15955328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text 3"/>
          <p:cNvSpPr>
            <a:spLocks noGrp="1"/>
          </p:cNvSpPr>
          <p:nvPr>
            <p:ph type="body" sz="quarter" idx="15"/>
          </p:nvPr>
        </p:nvSpPr>
        <p:spPr>
          <a:xfrm>
            <a:off x="468180" y="252834"/>
            <a:ext cx="8338077" cy="457528"/>
          </a:xfrm>
        </p:spPr>
        <p:txBody>
          <a:bodyPr/>
          <a:lstStyle/>
          <a:p>
            <a:r>
              <a:rPr lang="sv-SE" sz="2400" dirty="0" smtClean="0"/>
              <a:t>Friska medarbetare och arbetsplatser = må bra och prestera bra på jobbet</a:t>
            </a:r>
            <a:endParaRPr lang="sv-SE" sz="2400" dirty="0"/>
          </a:p>
        </p:txBody>
      </p:sp>
      <p:sp>
        <p:nvSpPr>
          <p:cNvPr id="5" name="Platshållare för text 4"/>
          <p:cNvSpPr>
            <a:spLocks noGrp="1"/>
          </p:cNvSpPr>
          <p:nvPr>
            <p:ph type="body" sz="quarter" idx="18"/>
          </p:nvPr>
        </p:nvSpPr>
        <p:spPr>
          <a:xfrm>
            <a:off x="537140" y="1327356"/>
            <a:ext cx="4771600" cy="3001243"/>
          </a:xfrm>
        </p:spPr>
        <p:txBody>
          <a:bodyPr/>
          <a:lstStyle/>
          <a:p>
            <a:pPr>
              <a:lnSpc>
                <a:spcPct val="100000"/>
              </a:lnSpc>
              <a:spcBef>
                <a:spcPts val="600"/>
              </a:spcBef>
            </a:pPr>
            <a:r>
              <a:rPr lang="sv-SE" dirty="0" smtClean="0">
                <a:solidFill>
                  <a:schemeClr val="tx1"/>
                </a:solidFill>
              </a:rPr>
              <a:t>Vi satsar och skapar förutsättningar för att stärka vårt medarbetarskap och vara friska arbetsplatser på flera sätt</a:t>
            </a:r>
          </a:p>
          <a:p>
            <a:pPr lvl="1"/>
            <a:r>
              <a:rPr lang="sv-SE" sz="1400" dirty="0" smtClean="0"/>
              <a:t>Tillsammans med Suntarbetsliv jobbar vi med våra friskfaktorer</a:t>
            </a:r>
          </a:p>
          <a:p>
            <a:pPr lvl="1"/>
            <a:r>
              <a:rPr lang="sv-SE" sz="1400" dirty="0" smtClean="0"/>
              <a:t>Tillsammans med Hej Engagemang jobbar vi med att stärka vårt medarbetarskap</a:t>
            </a:r>
          </a:p>
          <a:p>
            <a:pPr marL="342900" lvl="1" indent="-342900">
              <a:spcBef>
                <a:spcPts val="600"/>
              </a:spcBef>
              <a:buSzPct val="70000"/>
              <a:buFont typeface="Arial"/>
              <a:buChar char="•"/>
            </a:pPr>
            <a:r>
              <a:rPr lang="sv-SE" sz="1800" dirty="0" smtClean="0"/>
              <a:t>Detta ger oss ger </a:t>
            </a:r>
            <a:r>
              <a:rPr lang="sv-SE" sz="1800" dirty="0"/>
              <a:t>oss fler verktyg och infallsvinklar att nå samma mål</a:t>
            </a:r>
          </a:p>
        </p:txBody>
      </p:sp>
      <p:pic>
        <p:nvPicPr>
          <p:cNvPr id="6" name="Bildobjekt 5"/>
          <p:cNvPicPr>
            <a:picLocks noChangeAspect="1"/>
          </p:cNvPicPr>
          <p:nvPr/>
        </p:nvPicPr>
        <p:blipFill>
          <a:blip r:embed="rId2"/>
          <a:stretch>
            <a:fillRect/>
          </a:stretch>
        </p:blipFill>
        <p:spPr>
          <a:xfrm>
            <a:off x="5462978" y="2297800"/>
            <a:ext cx="3132058" cy="1785959"/>
          </a:xfrm>
          <a:prstGeom prst="rect">
            <a:avLst/>
          </a:prstGeom>
        </p:spPr>
      </p:pic>
      <p:pic>
        <p:nvPicPr>
          <p:cNvPr id="7" name="Bildobjekt 6"/>
          <p:cNvPicPr>
            <a:picLocks noChangeAspect="1"/>
          </p:cNvPicPr>
          <p:nvPr/>
        </p:nvPicPr>
        <p:blipFill>
          <a:blip r:embed="rId3"/>
          <a:stretch>
            <a:fillRect/>
          </a:stretch>
        </p:blipFill>
        <p:spPr>
          <a:xfrm>
            <a:off x="7320357" y="1103429"/>
            <a:ext cx="1184911" cy="1032999"/>
          </a:xfrm>
          <a:prstGeom prst="rect">
            <a:avLst/>
          </a:prstGeom>
        </p:spPr>
      </p:pic>
      <p:pic>
        <p:nvPicPr>
          <p:cNvPr id="8" name="Bildobjekt 7"/>
          <p:cNvPicPr>
            <a:picLocks noChangeAspect="1"/>
          </p:cNvPicPr>
          <p:nvPr/>
        </p:nvPicPr>
        <p:blipFill>
          <a:blip r:embed="rId4"/>
          <a:stretch>
            <a:fillRect/>
          </a:stretch>
        </p:blipFill>
        <p:spPr>
          <a:xfrm>
            <a:off x="5864741" y="1344513"/>
            <a:ext cx="1455616" cy="791915"/>
          </a:xfrm>
          <a:prstGeom prst="rect">
            <a:avLst/>
          </a:prstGeom>
        </p:spPr>
      </p:pic>
    </p:spTree>
    <p:extLst>
      <p:ext uri="{BB962C8B-B14F-4D97-AF65-F5344CB8AC3E}">
        <p14:creationId xmlns:p14="http://schemas.microsoft.com/office/powerpoint/2010/main" val="1658593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text 2"/>
          <p:cNvSpPr>
            <a:spLocks noGrp="1"/>
          </p:cNvSpPr>
          <p:nvPr>
            <p:ph type="body" sz="quarter" idx="15"/>
          </p:nvPr>
        </p:nvSpPr>
        <p:spPr>
          <a:xfrm>
            <a:off x="520808" y="526203"/>
            <a:ext cx="7061092" cy="457528"/>
          </a:xfrm>
        </p:spPr>
        <p:txBody>
          <a:bodyPr/>
          <a:lstStyle/>
          <a:p>
            <a:r>
              <a:rPr lang="sv-SE" sz="2800" dirty="0" smtClean="0"/>
              <a:t>Ledar- och medarbetarutveckling hos oss</a:t>
            </a:r>
            <a:endParaRPr lang="sv-SE" sz="2800" dirty="0"/>
          </a:p>
        </p:txBody>
      </p:sp>
      <p:sp>
        <p:nvSpPr>
          <p:cNvPr id="4" name="Platshållare för text 3"/>
          <p:cNvSpPr>
            <a:spLocks noGrp="1"/>
          </p:cNvSpPr>
          <p:nvPr>
            <p:ph type="body" sz="quarter" idx="18"/>
          </p:nvPr>
        </p:nvSpPr>
        <p:spPr>
          <a:xfrm>
            <a:off x="520808" y="1294865"/>
            <a:ext cx="7662409" cy="2892822"/>
          </a:xfrm>
        </p:spPr>
        <p:txBody>
          <a:bodyPr/>
          <a:lstStyle/>
          <a:p>
            <a:pPr marL="0" indent="0">
              <a:buNone/>
            </a:pPr>
            <a:r>
              <a:rPr lang="sv-SE" i="1" dirty="0" smtClean="0">
                <a:solidFill>
                  <a:schemeClr val="tx1"/>
                </a:solidFill>
              </a:rPr>
              <a:t>Vi börjar med våra chefer och ledare, genom att:</a:t>
            </a:r>
          </a:p>
          <a:p>
            <a:pPr>
              <a:lnSpc>
                <a:spcPct val="100000"/>
              </a:lnSpc>
              <a:spcBef>
                <a:spcPts val="1200"/>
              </a:spcBef>
            </a:pPr>
            <a:r>
              <a:rPr lang="sv-SE" sz="1600" dirty="0" smtClean="0">
                <a:solidFill>
                  <a:schemeClr val="tx1"/>
                </a:solidFill>
              </a:rPr>
              <a:t>Sätta fokus </a:t>
            </a:r>
            <a:r>
              <a:rPr lang="sv-SE" sz="1600" dirty="0">
                <a:solidFill>
                  <a:schemeClr val="tx1"/>
                </a:solidFill>
              </a:rPr>
              <a:t>på </a:t>
            </a:r>
            <a:r>
              <a:rPr lang="sv-SE" sz="1600" dirty="0" smtClean="0">
                <a:solidFill>
                  <a:schemeClr val="tx1"/>
                </a:solidFill>
              </a:rPr>
              <a:t>att få en ökad </a:t>
            </a:r>
            <a:r>
              <a:rPr lang="sv-SE" sz="1600" dirty="0">
                <a:solidFill>
                  <a:schemeClr val="tx1"/>
                </a:solidFill>
              </a:rPr>
              <a:t>tydlighet kring </a:t>
            </a:r>
            <a:r>
              <a:rPr lang="sv-SE" sz="1600" dirty="0" smtClean="0">
                <a:solidFill>
                  <a:schemeClr val="tx1"/>
                </a:solidFill>
              </a:rPr>
              <a:t>vårt medarbetarskap. </a:t>
            </a:r>
          </a:p>
          <a:p>
            <a:pPr lvl="1">
              <a:spcBef>
                <a:spcPts val="0"/>
              </a:spcBef>
            </a:pPr>
            <a:r>
              <a:rPr lang="sv-SE" sz="1200" dirty="0" smtClean="0">
                <a:solidFill>
                  <a:schemeClr val="tx1"/>
                </a:solidFill>
              </a:rPr>
              <a:t>Vad innebär det att vara medarbetare i Östhammars kommun och hur samspelar det </a:t>
            </a:r>
            <a:r>
              <a:rPr lang="sv-SE" sz="1200" dirty="0">
                <a:solidFill>
                  <a:schemeClr val="tx1"/>
                </a:solidFill>
              </a:rPr>
              <a:t>med </a:t>
            </a:r>
            <a:r>
              <a:rPr lang="sv-SE" sz="1200" dirty="0" smtClean="0">
                <a:solidFill>
                  <a:schemeClr val="tx1"/>
                </a:solidFill>
              </a:rPr>
              <a:t>ledarskapet?</a:t>
            </a:r>
          </a:p>
          <a:p>
            <a:pPr>
              <a:lnSpc>
                <a:spcPct val="100000"/>
              </a:lnSpc>
              <a:spcBef>
                <a:spcPts val="1200"/>
              </a:spcBef>
            </a:pPr>
            <a:r>
              <a:rPr lang="sv-SE" sz="1600" dirty="0" smtClean="0">
                <a:solidFill>
                  <a:schemeClr val="tx1"/>
                </a:solidFill>
              </a:rPr>
              <a:t>Stärka våra </a:t>
            </a:r>
            <a:r>
              <a:rPr lang="sv-SE" sz="1600" dirty="0">
                <a:solidFill>
                  <a:schemeClr val="tx1"/>
                </a:solidFill>
              </a:rPr>
              <a:t>möjligheter att skapa de </a:t>
            </a:r>
            <a:r>
              <a:rPr lang="sv-SE" sz="1600" dirty="0" smtClean="0">
                <a:solidFill>
                  <a:schemeClr val="tx1"/>
                </a:solidFill>
              </a:rPr>
              <a:t>bästa förutsättningarna </a:t>
            </a:r>
            <a:r>
              <a:rPr lang="sv-SE" sz="1600" dirty="0">
                <a:solidFill>
                  <a:schemeClr val="tx1"/>
                </a:solidFill>
              </a:rPr>
              <a:t>för att må bra och prestera bra i och på </a:t>
            </a:r>
            <a:r>
              <a:rPr lang="sv-SE" sz="1600" dirty="0" smtClean="0">
                <a:solidFill>
                  <a:schemeClr val="tx1"/>
                </a:solidFill>
              </a:rPr>
              <a:t>arbetet.</a:t>
            </a:r>
            <a:endParaRPr lang="sv-SE" sz="1600" dirty="0">
              <a:solidFill>
                <a:schemeClr val="tx1"/>
              </a:solidFill>
            </a:endParaRPr>
          </a:p>
          <a:p>
            <a:pPr>
              <a:lnSpc>
                <a:spcPct val="100000"/>
              </a:lnSpc>
              <a:spcBef>
                <a:spcPts val="1200"/>
              </a:spcBef>
            </a:pPr>
            <a:r>
              <a:rPr lang="sv-SE" sz="1600" dirty="0" smtClean="0">
                <a:solidFill>
                  <a:schemeClr val="tx1"/>
                </a:solidFill>
              </a:rPr>
              <a:t>Tillsammans med Hej Engagemang har vi fokus på att </a:t>
            </a:r>
            <a:r>
              <a:rPr lang="sv-SE" sz="1600" dirty="0">
                <a:solidFill>
                  <a:schemeClr val="tx1"/>
                </a:solidFill>
              </a:rPr>
              <a:t>göra snarare </a:t>
            </a:r>
            <a:r>
              <a:rPr lang="sv-SE" sz="1600" dirty="0" smtClean="0">
                <a:solidFill>
                  <a:schemeClr val="tx1"/>
                </a:solidFill>
              </a:rPr>
              <a:t>än att höra. Vi får kunskaper och tränar oss i hur och vad vi kan göra för att </a:t>
            </a:r>
            <a:r>
              <a:rPr lang="sv-SE" sz="1600" dirty="0">
                <a:solidFill>
                  <a:schemeClr val="tx1"/>
                </a:solidFill>
              </a:rPr>
              <a:t>lyckas med att genomföra de beteendeförändringar </a:t>
            </a:r>
            <a:r>
              <a:rPr lang="sv-SE" sz="1600" dirty="0" smtClean="0">
                <a:solidFill>
                  <a:schemeClr val="tx1"/>
                </a:solidFill>
              </a:rPr>
              <a:t>vi vill se.</a:t>
            </a:r>
          </a:p>
          <a:p>
            <a:pPr marL="0" indent="0">
              <a:buNone/>
            </a:pPr>
            <a:r>
              <a:rPr lang="sv-SE" sz="1200" dirty="0" smtClean="0">
                <a:solidFill>
                  <a:schemeClr val="tx1"/>
                </a:solidFill>
              </a:rPr>
              <a:t> </a:t>
            </a:r>
            <a:endParaRPr lang="sv-SE" sz="1200" dirty="0">
              <a:solidFill>
                <a:schemeClr val="tx1"/>
              </a:solidFill>
            </a:endParaRPr>
          </a:p>
        </p:txBody>
      </p:sp>
      <p:pic>
        <p:nvPicPr>
          <p:cNvPr id="2" name="Bildobjekt 1"/>
          <p:cNvPicPr>
            <a:picLocks noChangeAspect="1"/>
          </p:cNvPicPr>
          <p:nvPr/>
        </p:nvPicPr>
        <p:blipFill>
          <a:blip r:embed="rId2"/>
          <a:stretch>
            <a:fillRect/>
          </a:stretch>
        </p:blipFill>
        <p:spPr>
          <a:xfrm rot="1384581">
            <a:off x="7148779" y="1237318"/>
            <a:ext cx="1455616" cy="791915"/>
          </a:xfrm>
          <a:prstGeom prst="rect">
            <a:avLst/>
          </a:prstGeom>
        </p:spPr>
      </p:pic>
    </p:spTree>
    <p:extLst>
      <p:ext uri="{BB962C8B-B14F-4D97-AF65-F5344CB8AC3E}">
        <p14:creationId xmlns:p14="http://schemas.microsoft.com/office/powerpoint/2010/main" val="17477333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text 2"/>
          <p:cNvSpPr>
            <a:spLocks noGrp="1"/>
          </p:cNvSpPr>
          <p:nvPr>
            <p:ph type="body" sz="quarter" idx="15"/>
          </p:nvPr>
        </p:nvSpPr>
        <p:spPr>
          <a:xfrm>
            <a:off x="441293" y="481598"/>
            <a:ext cx="8384653" cy="457528"/>
          </a:xfrm>
        </p:spPr>
        <p:txBody>
          <a:bodyPr/>
          <a:lstStyle/>
          <a:p>
            <a:r>
              <a:rPr lang="sv-SE" sz="2400" dirty="0" smtClean="0"/>
              <a:t>Nästa steg är att tillsammans med våra medarbetare forma och hålla vårt medarbetarskap levande </a:t>
            </a:r>
            <a:endParaRPr lang="sv-SE" sz="2400" dirty="0"/>
          </a:p>
        </p:txBody>
      </p:sp>
      <p:sp>
        <p:nvSpPr>
          <p:cNvPr id="4" name="Platshållare för text 3"/>
          <p:cNvSpPr>
            <a:spLocks noGrp="1"/>
          </p:cNvSpPr>
          <p:nvPr>
            <p:ph type="body" sz="quarter" idx="18"/>
          </p:nvPr>
        </p:nvSpPr>
        <p:spPr>
          <a:xfrm>
            <a:off x="520808" y="1778569"/>
            <a:ext cx="6451901" cy="2204064"/>
          </a:xfrm>
        </p:spPr>
        <p:txBody>
          <a:bodyPr/>
          <a:lstStyle/>
          <a:p>
            <a:pPr>
              <a:lnSpc>
                <a:spcPct val="100000"/>
              </a:lnSpc>
              <a:spcBef>
                <a:spcPts val="1200"/>
              </a:spcBef>
            </a:pPr>
            <a:r>
              <a:rPr lang="sv-SE" sz="1600" dirty="0" smtClean="0">
                <a:solidFill>
                  <a:schemeClr val="tx1"/>
                </a:solidFill>
              </a:rPr>
              <a:t>Vi fortsätter med att stärka våra </a:t>
            </a:r>
            <a:r>
              <a:rPr lang="sv-SE" sz="1600" dirty="0">
                <a:solidFill>
                  <a:schemeClr val="tx1"/>
                </a:solidFill>
              </a:rPr>
              <a:t>möjligheter att skapa de bästa av förutsättningar för att må bra och prestera bra i och på </a:t>
            </a:r>
            <a:r>
              <a:rPr lang="sv-SE" sz="1600" dirty="0" smtClean="0">
                <a:solidFill>
                  <a:schemeClr val="tx1"/>
                </a:solidFill>
              </a:rPr>
              <a:t>arbetet</a:t>
            </a:r>
          </a:p>
          <a:p>
            <a:pPr>
              <a:lnSpc>
                <a:spcPct val="100000"/>
              </a:lnSpc>
              <a:spcBef>
                <a:spcPts val="1200"/>
              </a:spcBef>
            </a:pPr>
            <a:r>
              <a:rPr lang="sv-SE" sz="1600" dirty="0" smtClean="0">
                <a:solidFill>
                  <a:schemeClr val="tx1"/>
                </a:solidFill>
              </a:rPr>
              <a:t>Vi skapar möjligheter att tillsammans jobba med medarbetarskapet, genom dialog och verktyg håller vi medarbetarskapet levande</a:t>
            </a:r>
            <a:endParaRPr lang="sv-SE" sz="1600" dirty="0">
              <a:solidFill>
                <a:schemeClr val="tx1"/>
              </a:solidFill>
            </a:endParaRPr>
          </a:p>
          <a:p>
            <a:endParaRPr lang="sv-SE" dirty="0"/>
          </a:p>
        </p:txBody>
      </p:sp>
    </p:spTree>
    <p:extLst>
      <p:ext uri="{BB962C8B-B14F-4D97-AF65-F5344CB8AC3E}">
        <p14:creationId xmlns:p14="http://schemas.microsoft.com/office/powerpoint/2010/main" val="218902732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ruta 14"/>
          <p:cNvSpPr txBox="1"/>
          <p:nvPr/>
        </p:nvSpPr>
        <p:spPr>
          <a:xfrm>
            <a:off x="-310858" y="1037497"/>
            <a:ext cx="1769165" cy="4708981"/>
          </a:xfrm>
          <a:prstGeom prst="rect">
            <a:avLst/>
          </a:prstGeom>
          <a:noFill/>
        </p:spPr>
        <p:txBody>
          <a:bodyPr wrap="square" rtlCol="0">
            <a:spAutoFit/>
          </a:bodyPr>
          <a:lstStyle/>
          <a:p>
            <a:r>
              <a:rPr lang="sv-SE" sz="30000" dirty="0" smtClean="0">
                <a:solidFill>
                  <a:schemeClr val="bg1">
                    <a:lumMod val="85000"/>
                  </a:schemeClr>
                </a:solidFill>
              </a:rPr>
              <a:t>1</a:t>
            </a:r>
            <a:endParaRPr lang="sv-SE" sz="30000" dirty="0">
              <a:solidFill>
                <a:schemeClr val="bg1">
                  <a:lumMod val="85000"/>
                </a:schemeClr>
              </a:solidFill>
            </a:endParaRPr>
          </a:p>
        </p:txBody>
      </p:sp>
      <p:sp>
        <p:nvSpPr>
          <p:cNvPr id="7" name="Platshållare för text 6"/>
          <p:cNvSpPr>
            <a:spLocks noGrp="1"/>
          </p:cNvSpPr>
          <p:nvPr>
            <p:ph type="body" sz="quarter" idx="16"/>
          </p:nvPr>
        </p:nvSpPr>
        <p:spPr>
          <a:xfrm>
            <a:off x="434669" y="481598"/>
            <a:ext cx="6451902" cy="457528"/>
          </a:xfrm>
        </p:spPr>
        <p:txBody>
          <a:bodyPr/>
          <a:lstStyle/>
          <a:p>
            <a:r>
              <a:rPr lang="sv-SE" sz="2800" dirty="0" smtClean="0"/>
              <a:t>1, 2, 3 nu gör vi det</a:t>
            </a:r>
            <a:endParaRPr lang="sv-SE" sz="2800" dirty="0"/>
          </a:p>
        </p:txBody>
      </p:sp>
      <p:sp>
        <p:nvSpPr>
          <p:cNvPr id="8" name="Ring 7"/>
          <p:cNvSpPr/>
          <p:nvPr/>
        </p:nvSpPr>
        <p:spPr>
          <a:xfrm>
            <a:off x="377135" y="1285738"/>
            <a:ext cx="1220303" cy="1220303"/>
          </a:xfrm>
          <a:prstGeom prst="donut">
            <a:avLst>
              <a:gd name="adj" fmla="val 20000"/>
            </a:avLst>
          </a:prstGeom>
        </p:spPr>
        <p:style>
          <a:lnRef idx="2">
            <a:schemeClr val="lt1">
              <a:hueOff val="0"/>
              <a:satOff val="0"/>
              <a:lumOff val="0"/>
              <a:alphaOff val="0"/>
            </a:schemeClr>
          </a:lnRef>
          <a:fillRef idx="1">
            <a:schemeClr val="accent2">
              <a:shade val="80000"/>
              <a:hueOff val="0"/>
              <a:satOff val="0"/>
              <a:lumOff val="0"/>
              <a:alphaOff val="0"/>
            </a:schemeClr>
          </a:fillRef>
          <a:effectRef idx="0">
            <a:schemeClr val="accent2">
              <a:shade val="80000"/>
              <a:hueOff val="0"/>
              <a:satOff val="0"/>
              <a:lumOff val="0"/>
              <a:alphaOff val="0"/>
            </a:schemeClr>
          </a:effectRef>
          <a:fontRef idx="minor">
            <a:schemeClr val="lt1"/>
          </a:fontRef>
        </p:style>
      </p:sp>
      <p:sp>
        <p:nvSpPr>
          <p:cNvPr id="10" name="textruta 9"/>
          <p:cNvSpPr txBox="1"/>
          <p:nvPr/>
        </p:nvSpPr>
        <p:spPr>
          <a:xfrm>
            <a:off x="1941443" y="1230088"/>
            <a:ext cx="6824870" cy="1969770"/>
          </a:xfrm>
          <a:prstGeom prst="rect">
            <a:avLst/>
          </a:prstGeom>
          <a:noFill/>
        </p:spPr>
        <p:txBody>
          <a:bodyPr wrap="square" rtlCol="0">
            <a:spAutoFit/>
          </a:bodyPr>
          <a:lstStyle/>
          <a:p>
            <a:r>
              <a:rPr lang="sv-SE" sz="1200" b="1" dirty="0" smtClean="0"/>
              <a:t>Workshop – vårt medarbetarskap, del 1</a:t>
            </a:r>
          </a:p>
          <a:p>
            <a:pPr lvl="0"/>
            <a:r>
              <a:rPr lang="sv-SE" sz="1200" dirty="0" smtClean="0"/>
              <a:t>Vi lär oss mer om ledarskap </a:t>
            </a:r>
            <a:r>
              <a:rPr lang="sv-SE" sz="1200" dirty="0"/>
              <a:t>och </a:t>
            </a:r>
            <a:r>
              <a:rPr lang="sv-SE" sz="1200" dirty="0" smtClean="0"/>
              <a:t>medarbetarskap. Vad som är förutsättningar för att skapa </a:t>
            </a:r>
            <a:r>
              <a:rPr lang="sv-SE" sz="1200" dirty="0"/>
              <a:t>engagemang, </a:t>
            </a:r>
            <a:r>
              <a:rPr lang="sv-SE" sz="1200" dirty="0" smtClean="0"/>
              <a:t>välmående</a:t>
            </a:r>
            <a:r>
              <a:rPr lang="sv-SE" sz="1200" dirty="0"/>
              <a:t>, prestation och måluppfyllelse. </a:t>
            </a:r>
            <a:r>
              <a:rPr lang="sv-SE" sz="1200" dirty="0" smtClean="0"/>
              <a:t>Vi lär oss om hur </a:t>
            </a:r>
            <a:r>
              <a:rPr lang="sv-SE" sz="1200" dirty="0"/>
              <a:t>man </a:t>
            </a:r>
            <a:r>
              <a:rPr lang="sv-SE" sz="1200" dirty="0" smtClean="0"/>
              <a:t>kan påverka </a:t>
            </a:r>
            <a:r>
              <a:rPr lang="sv-SE" sz="1200" dirty="0"/>
              <a:t>beteenden, både som chef och kollega. </a:t>
            </a:r>
            <a:r>
              <a:rPr lang="sv-SE" sz="1200" dirty="0" smtClean="0"/>
              <a:t>Vi fokuserar även på </a:t>
            </a:r>
            <a:r>
              <a:rPr lang="sv-SE" sz="1200" dirty="0"/>
              <a:t>mål och uppföljning.</a:t>
            </a:r>
          </a:p>
          <a:p>
            <a:r>
              <a:rPr lang="sv-SE" sz="1200" dirty="0"/>
              <a:t> </a:t>
            </a:r>
          </a:p>
          <a:p>
            <a:pPr lvl="0"/>
            <a:r>
              <a:rPr lang="sv-SE" sz="1200" dirty="0" smtClean="0"/>
              <a:t>Utifrån detta skapar vi ett </a:t>
            </a:r>
            <a:r>
              <a:rPr lang="sv-SE" sz="1200" dirty="0"/>
              <a:t>gemensamt förslag på vilka </a:t>
            </a:r>
            <a:r>
              <a:rPr lang="sv-SE" sz="1200" b="1" dirty="0"/>
              <a:t>medarbetarbeteenden</a:t>
            </a:r>
            <a:r>
              <a:rPr lang="sv-SE" sz="1200" dirty="0"/>
              <a:t> vi önskar se mer av, och mindre </a:t>
            </a:r>
            <a:r>
              <a:rPr lang="sv-SE" sz="1200" dirty="0" smtClean="0"/>
              <a:t>av i Östhammars kommun.</a:t>
            </a:r>
            <a:endParaRPr lang="sv-SE" sz="1200" dirty="0"/>
          </a:p>
          <a:p>
            <a:endParaRPr lang="sv-SE" sz="1200" dirty="0"/>
          </a:p>
          <a:p>
            <a:r>
              <a:rPr lang="sv-SE" sz="1200" i="1" dirty="0" smtClean="0"/>
              <a:t>Målgrupp:</a:t>
            </a:r>
            <a:r>
              <a:rPr lang="sv-SE" sz="1200" dirty="0" smtClean="0"/>
              <a:t> Stora KFLG, HR, och 3 enhetschefer </a:t>
            </a:r>
            <a:r>
              <a:rPr lang="sv-SE" sz="1200" dirty="0"/>
              <a:t>från Bildning &amp; </a:t>
            </a:r>
            <a:r>
              <a:rPr lang="sv-SE" sz="1200" dirty="0" smtClean="0"/>
              <a:t>3 enhetschefer från Omsorg</a:t>
            </a:r>
            <a:r>
              <a:rPr lang="sv-SE" sz="1200" dirty="0" smtClean="0">
                <a:solidFill>
                  <a:srgbClr val="FF0000"/>
                </a:solidFill>
              </a:rPr>
              <a:t> </a:t>
            </a:r>
            <a:endParaRPr lang="sv-SE" sz="1200" dirty="0">
              <a:solidFill>
                <a:srgbClr val="FF0000"/>
              </a:solidFill>
            </a:endParaRPr>
          </a:p>
          <a:p>
            <a:r>
              <a:rPr lang="sv-SE" sz="1400" dirty="0" smtClean="0"/>
              <a:t> </a:t>
            </a:r>
            <a:endParaRPr lang="sv-SE" sz="1400" dirty="0"/>
          </a:p>
        </p:txBody>
      </p:sp>
      <p:sp>
        <p:nvSpPr>
          <p:cNvPr id="11" name="textruta 10"/>
          <p:cNvSpPr txBox="1"/>
          <p:nvPr/>
        </p:nvSpPr>
        <p:spPr>
          <a:xfrm>
            <a:off x="529810" y="1729409"/>
            <a:ext cx="914951" cy="307777"/>
          </a:xfrm>
          <a:prstGeom prst="rect">
            <a:avLst/>
          </a:prstGeom>
          <a:noFill/>
        </p:spPr>
        <p:txBody>
          <a:bodyPr wrap="square" rtlCol="0">
            <a:spAutoFit/>
          </a:bodyPr>
          <a:lstStyle/>
          <a:p>
            <a:pPr algn="ctr"/>
            <a:r>
              <a:rPr lang="sv-SE" sz="1400" b="1" dirty="0" smtClean="0"/>
              <a:t>26 okt</a:t>
            </a:r>
            <a:endParaRPr lang="sv-SE" sz="1400" b="1" dirty="0"/>
          </a:p>
        </p:txBody>
      </p:sp>
      <p:sp>
        <p:nvSpPr>
          <p:cNvPr id="12" name="Ring 11"/>
          <p:cNvSpPr/>
          <p:nvPr/>
        </p:nvSpPr>
        <p:spPr>
          <a:xfrm>
            <a:off x="377135" y="3199858"/>
            <a:ext cx="1220303" cy="1220303"/>
          </a:xfrm>
          <a:prstGeom prst="donut">
            <a:avLst>
              <a:gd name="adj" fmla="val 20000"/>
            </a:avLst>
          </a:prstGeom>
        </p:spPr>
        <p:style>
          <a:lnRef idx="2">
            <a:schemeClr val="lt1">
              <a:hueOff val="0"/>
              <a:satOff val="0"/>
              <a:lumOff val="0"/>
              <a:alphaOff val="0"/>
            </a:schemeClr>
          </a:lnRef>
          <a:fillRef idx="1">
            <a:schemeClr val="accent2">
              <a:shade val="80000"/>
              <a:hueOff val="0"/>
              <a:satOff val="0"/>
              <a:lumOff val="0"/>
              <a:alphaOff val="0"/>
            </a:schemeClr>
          </a:fillRef>
          <a:effectRef idx="0">
            <a:schemeClr val="accent2">
              <a:shade val="80000"/>
              <a:hueOff val="0"/>
              <a:satOff val="0"/>
              <a:lumOff val="0"/>
              <a:alphaOff val="0"/>
            </a:schemeClr>
          </a:effectRef>
          <a:fontRef idx="minor">
            <a:schemeClr val="lt1"/>
          </a:fontRef>
        </p:style>
      </p:sp>
      <p:sp>
        <p:nvSpPr>
          <p:cNvPr id="13" name="textruta 12"/>
          <p:cNvSpPr txBox="1"/>
          <p:nvPr/>
        </p:nvSpPr>
        <p:spPr>
          <a:xfrm>
            <a:off x="529809" y="3656120"/>
            <a:ext cx="914951" cy="307777"/>
          </a:xfrm>
          <a:prstGeom prst="rect">
            <a:avLst/>
          </a:prstGeom>
          <a:noFill/>
        </p:spPr>
        <p:txBody>
          <a:bodyPr wrap="square" rtlCol="0">
            <a:spAutoFit/>
          </a:bodyPr>
          <a:lstStyle/>
          <a:p>
            <a:pPr algn="ctr"/>
            <a:r>
              <a:rPr lang="sv-SE" sz="1400" b="1" dirty="0" smtClean="0"/>
              <a:t>27 okt</a:t>
            </a:r>
            <a:endParaRPr lang="sv-SE" sz="1400" b="1" dirty="0"/>
          </a:p>
        </p:txBody>
      </p:sp>
      <p:sp>
        <p:nvSpPr>
          <p:cNvPr id="14" name="Rektangel 13"/>
          <p:cNvSpPr/>
          <p:nvPr/>
        </p:nvSpPr>
        <p:spPr>
          <a:xfrm>
            <a:off x="1941443" y="3199858"/>
            <a:ext cx="6765235" cy="1508105"/>
          </a:xfrm>
          <a:prstGeom prst="rect">
            <a:avLst/>
          </a:prstGeom>
        </p:spPr>
        <p:txBody>
          <a:bodyPr wrap="square">
            <a:spAutoFit/>
          </a:bodyPr>
          <a:lstStyle/>
          <a:p>
            <a:r>
              <a:rPr lang="sv-SE" sz="1200" b="1" dirty="0" smtClean="0"/>
              <a:t>Workshop – vårt medarbetarskap, </a:t>
            </a:r>
            <a:r>
              <a:rPr lang="sv-SE" sz="1200" b="1" dirty="0"/>
              <a:t>del </a:t>
            </a:r>
            <a:r>
              <a:rPr lang="sv-SE" sz="1200" b="1" dirty="0" smtClean="0"/>
              <a:t>2</a:t>
            </a:r>
            <a:endParaRPr lang="sv-SE" sz="1200" b="1" dirty="0"/>
          </a:p>
          <a:p>
            <a:pPr lvl="0"/>
            <a:r>
              <a:rPr lang="sv-SE" sz="1200" dirty="0" smtClean="0"/>
              <a:t>Vad </a:t>
            </a:r>
            <a:r>
              <a:rPr lang="sv-SE" sz="1200" dirty="0"/>
              <a:t>vill vi uppnå och hur ska vi lyckas med det? </a:t>
            </a:r>
          </a:p>
          <a:p>
            <a:pPr lvl="0"/>
            <a:r>
              <a:rPr lang="sv-SE" sz="1200" dirty="0"/>
              <a:t>Hur ska vi få mål, engagemang och beteenden att hänga med i svängarna? </a:t>
            </a:r>
          </a:p>
          <a:p>
            <a:pPr lvl="0"/>
            <a:r>
              <a:rPr lang="sv-SE" sz="1200" dirty="0"/>
              <a:t>Vad behöver vi </a:t>
            </a:r>
            <a:r>
              <a:rPr lang="sv-SE" sz="1200" dirty="0" err="1"/>
              <a:t>målsätta</a:t>
            </a:r>
            <a:r>
              <a:rPr lang="sv-SE" sz="1200" dirty="0"/>
              <a:t> och mäta för att veta om vi är på rätt väg?</a:t>
            </a:r>
          </a:p>
          <a:p>
            <a:endParaRPr lang="sv-SE" sz="1200" dirty="0"/>
          </a:p>
          <a:p>
            <a:r>
              <a:rPr lang="sv-SE" sz="1200" i="1" dirty="0"/>
              <a:t>Målgrupp:</a:t>
            </a:r>
            <a:r>
              <a:rPr lang="sv-SE" sz="1200" dirty="0"/>
              <a:t> KFLG, HR, och 3 enhetschefer från Bildning &amp; 3 enhetschefer från Omsorg </a:t>
            </a:r>
          </a:p>
          <a:p>
            <a:r>
              <a:rPr lang="sv-SE" sz="2000" dirty="0"/>
              <a:t> </a:t>
            </a:r>
            <a:endParaRPr lang="sv-SE" dirty="0"/>
          </a:p>
        </p:txBody>
      </p:sp>
    </p:spTree>
    <p:extLst>
      <p:ext uri="{BB962C8B-B14F-4D97-AF65-F5344CB8AC3E}">
        <p14:creationId xmlns:p14="http://schemas.microsoft.com/office/powerpoint/2010/main" val="107576435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ruta 14"/>
          <p:cNvSpPr txBox="1"/>
          <p:nvPr/>
        </p:nvSpPr>
        <p:spPr>
          <a:xfrm>
            <a:off x="-109194" y="595220"/>
            <a:ext cx="1769165" cy="4708981"/>
          </a:xfrm>
          <a:prstGeom prst="rect">
            <a:avLst/>
          </a:prstGeom>
          <a:noFill/>
        </p:spPr>
        <p:txBody>
          <a:bodyPr wrap="square" rtlCol="0">
            <a:spAutoFit/>
          </a:bodyPr>
          <a:lstStyle/>
          <a:p>
            <a:r>
              <a:rPr lang="sv-SE" sz="30000" dirty="0" smtClean="0">
                <a:solidFill>
                  <a:schemeClr val="bg1">
                    <a:lumMod val="85000"/>
                  </a:schemeClr>
                </a:solidFill>
              </a:rPr>
              <a:t>2</a:t>
            </a:r>
            <a:endParaRPr lang="sv-SE" sz="30000" dirty="0">
              <a:solidFill>
                <a:schemeClr val="bg1">
                  <a:lumMod val="85000"/>
                </a:schemeClr>
              </a:solidFill>
            </a:endParaRPr>
          </a:p>
        </p:txBody>
      </p:sp>
      <p:sp>
        <p:nvSpPr>
          <p:cNvPr id="7" name="Platshållare för text 6"/>
          <p:cNvSpPr>
            <a:spLocks noGrp="1"/>
          </p:cNvSpPr>
          <p:nvPr>
            <p:ph type="body" sz="quarter" idx="16"/>
          </p:nvPr>
        </p:nvSpPr>
        <p:spPr>
          <a:xfrm>
            <a:off x="434669" y="481598"/>
            <a:ext cx="6451902" cy="457528"/>
          </a:xfrm>
        </p:spPr>
        <p:txBody>
          <a:bodyPr/>
          <a:lstStyle/>
          <a:p>
            <a:r>
              <a:rPr lang="sv-SE" sz="2800" dirty="0" smtClean="0"/>
              <a:t>1, 2, 3 nu gör vi det</a:t>
            </a:r>
            <a:endParaRPr lang="sv-SE" sz="2800" dirty="0"/>
          </a:p>
        </p:txBody>
      </p:sp>
      <p:sp>
        <p:nvSpPr>
          <p:cNvPr id="8" name="Ring 7"/>
          <p:cNvSpPr/>
          <p:nvPr/>
        </p:nvSpPr>
        <p:spPr>
          <a:xfrm>
            <a:off x="377135" y="1143722"/>
            <a:ext cx="1220303" cy="1220303"/>
          </a:xfrm>
          <a:prstGeom prst="donut">
            <a:avLst>
              <a:gd name="adj" fmla="val 20000"/>
            </a:avLst>
          </a:prstGeom>
        </p:spPr>
        <p:style>
          <a:lnRef idx="2">
            <a:schemeClr val="lt1">
              <a:hueOff val="0"/>
              <a:satOff val="0"/>
              <a:lumOff val="0"/>
              <a:alphaOff val="0"/>
            </a:schemeClr>
          </a:lnRef>
          <a:fillRef idx="1">
            <a:schemeClr val="accent2">
              <a:shade val="80000"/>
              <a:hueOff val="0"/>
              <a:satOff val="0"/>
              <a:lumOff val="0"/>
              <a:alphaOff val="0"/>
            </a:schemeClr>
          </a:fillRef>
          <a:effectRef idx="0">
            <a:schemeClr val="accent2">
              <a:shade val="80000"/>
              <a:hueOff val="0"/>
              <a:satOff val="0"/>
              <a:lumOff val="0"/>
              <a:alphaOff val="0"/>
            </a:schemeClr>
          </a:effectRef>
          <a:fontRef idx="minor">
            <a:schemeClr val="lt1"/>
          </a:fontRef>
        </p:style>
      </p:sp>
      <p:sp>
        <p:nvSpPr>
          <p:cNvPr id="10" name="textruta 9"/>
          <p:cNvSpPr txBox="1"/>
          <p:nvPr/>
        </p:nvSpPr>
        <p:spPr>
          <a:xfrm>
            <a:off x="2015950" y="1096738"/>
            <a:ext cx="6824870" cy="3816429"/>
          </a:xfrm>
          <a:prstGeom prst="rect">
            <a:avLst/>
          </a:prstGeom>
          <a:noFill/>
        </p:spPr>
        <p:txBody>
          <a:bodyPr wrap="square" rtlCol="0">
            <a:spAutoFit/>
          </a:bodyPr>
          <a:lstStyle/>
          <a:p>
            <a:r>
              <a:rPr lang="sv-SE" sz="1200" b="1" dirty="0"/>
              <a:t>W</a:t>
            </a:r>
            <a:r>
              <a:rPr lang="sv-SE" sz="1200" b="1" dirty="0" smtClean="0"/>
              <a:t>orkshop för chefer och ledare</a:t>
            </a:r>
          </a:p>
          <a:p>
            <a:r>
              <a:rPr lang="sv-SE" sz="1200" dirty="0" smtClean="0"/>
              <a:t>Här lär vi oss mer om ledarskap och medarbetarskap. Vi tränar oss i att själva </a:t>
            </a:r>
            <a:r>
              <a:rPr lang="sv-SE" sz="1200" dirty="0"/>
              <a:t>kunna </a:t>
            </a:r>
            <a:r>
              <a:rPr lang="sv-SE" sz="1200" dirty="0" smtClean="0"/>
              <a:t>jobba med medarbetarskapet tillsammans med våra medarbetare. Vi testar själva på verktyg och tränar oss i att genom samtal och dialog tillsammans hålla medarbetarskapet levande.</a:t>
            </a:r>
          </a:p>
          <a:p>
            <a:endParaRPr lang="sv-SE" sz="1200" dirty="0" smtClean="0"/>
          </a:p>
          <a:p>
            <a:r>
              <a:rPr lang="sv-SE" sz="1200" dirty="0" smtClean="0"/>
              <a:t>Syfte: Att träna på hur </a:t>
            </a:r>
            <a:r>
              <a:rPr lang="sv-SE" sz="1200" dirty="0"/>
              <a:t>man </a:t>
            </a:r>
            <a:r>
              <a:rPr lang="sv-SE" sz="1200" dirty="0" err="1"/>
              <a:t>faciliterar</a:t>
            </a:r>
            <a:r>
              <a:rPr lang="sv-SE" sz="1200" dirty="0"/>
              <a:t> och </a:t>
            </a:r>
            <a:r>
              <a:rPr lang="sv-SE" sz="1200" dirty="0" smtClean="0"/>
              <a:t>använda verktygen</a:t>
            </a:r>
            <a:endParaRPr lang="sv-SE" sz="1200" dirty="0"/>
          </a:p>
          <a:p>
            <a:r>
              <a:rPr lang="sv-SE" sz="1200" i="1" dirty="0"/>
              <a:t>Målgrupp:</a:t>
            </a:r>
            <a:r>
              <a:rPr lang="sv-SE" sz="1200" dirty="0"/>
              <a:t> </a:t>
            </a:r>
            <a:r>
              <a:rPr lang="sv-SE" sz="1200" dirty="0" smtClean="0"/>
              <a:t>Stora KFLG och HR</a:t>
            </a:r>
            <a:endParaRPr lang="sv-SE" sz="1200" dirty="0"/>
          </a:p>
          <a:p>
            <a:r>
              <a:rPr lang="sv-SE" sz="1200" dirty="0"/>
              <a:t> </a:t>
            </a:r>
          </a:p>
          <a:p>
            <a:endParaRPr lang="sv-SE" sz="1200" b="1" dirty="0" smtClean="0"/>
          </a:p>
          <a:p>
            <a:endParaRPr lang="sv-SE" sz="1200" b="1" dirty="0" smtClean="0"/>
          </a:p>
          <a:p>
            <a:r>
              <a:rPr lang="sv-SE" sz="1200" b="1" dirty="0"/>
              <a:t>W</a:t>
            </a:r>
            <a:r>
              <a:rPr lang="sv-SE" sz="1200" b="1" dirty="0" smtClean="0"/>
              <a:t>orkshop </a:t>
            </a:r>
            <a:r>
              <a:rPr lang="sv-SE" sz="1200" b="1" dirty="0"/>
              <a:t>för chefer och ledare</a:t>
            </a:r>
          </a:p>
          <a:p>
            <a:r>
              <a:rPr lang="sv-SE" sz="1200" dirty="0"/>
              <a:t>Här lär vi oss mer om ledarskap och medarbetarskap. </a:t>
            </a:r>
            <a:r>
              <a:rPr lang="sv-SE" sz="1200" dirty="0" smtClean="0"/>
              <a:t>Vi lyssnar </a:t>
            </a:r>
            <a:r>
              <a:rPr lang="sv-SE" sz="1200" dirty="0"/>
              <a:t>på en föreläsning </a:t>
            </a:r>
            <a:r>
              <a:rPr lang="sv-SE" sz="1200" dirty="0" smtClean="0"/>
              <a:t>om </a:t>
            </a:r>
            <a:r>
              <a:rPr lang="sv-SE" sz="1200" b="1" dirty="0" smtClean="0"/>
              <a:t>”Medarbetarskap 2.0”. </a:t>
            </a:r>
            <a:r>
              <a:rPr lang="sv-SE" sz="1200" dirty="0"/>
              <a:t>Vi tränar oss i att själva kunna jobba med medarbetarskapet tillsammans med våra medarbetare. </a:t>
            </a:r>
            <a:r>
              <a:rPr lang="sv-SE" sz="1200" dirty="0" smtClean="0"/>
              <a:t>Vi </a:t>
            </a:r>
            <a:r>
              <a:rPr lang="sv-SE" sz="1200" dirty="0"/>
              <a:t>testar själva på verktyg och tränar oss i att genom samtal och dialog tillsammans hålla medarbetarskapet levande.</a:t>
            </a:r>
          </a:p>
          <a:p>
            <a:endParaRPr lang="sv-SE" sz="1200" dirty="0"/>
          </a:p>
          <a:p>
            <a:r>
              <a:rPr lang="sv-SE" sz="1200" dirty="0"/>
              <a:t>Syfte: Att träna på hur man </a:t>
            </a:r>
            <a:r>
              <a:rPr lang="sv-SE" sz="1200" dirty="0" err="1"/>
              <a:t>faciliterar</a:t>
            </a:r>
            <a:r>
              <a:rPr lang="sv-SE" sz="1200" dirty="0"/>
              <a:t> och </a:t>
            </a:r>
            <a:r>
              <a:rPr lang="sv-SE" sz="1200" dirty="0" smtClean="0"/>
              <a:t>använda </a:t>
            </a:r>
            <a:r>
              <a:rPr lang="sv-SE" sz="1200" dirty="0"/>
              <a:t>verktygen</a:t>
            </a:r>
          </a:p>
          <a:p>
            <a:r>
              <a:rPr lang="sv-SE" sz="1200" i="1" dirty="0"/>
              <a:t>Målgrupp:</a:t>
            </a:r>
            <a:r>
              <a:rPr lang="sv-SE" sz="1200" dirty="0"/>
              <a:t> </a:t>
            </a:r>
            <a:r>
              <a:rPr lang="sv-SE" sz="1200" dirty="0" smtClean="0"/>
              <a:t>Enhetschefer</a:t>
            </a:r>
            <a:endParaRPr lang="sv-SE" sz="1200" dirty="0"/>
          </a:p>
          <a:p>
            <a:endParaRPr lang="sv-SE" sz="1200" dirty="0"/>
          </a:p>
          <a:p>
            <a:r>
              <a:rPr lang="sv-SE" sz="1400" dirty="0" smtClean="0"/>
              <a:t> </a:t>
            </a:r>
            <a:endParaRPr lang="sv-SE" sz="1400" dirty="0"/>
          </a:p>
        </p:txBody>
      </p:sp>
      <p:sp>
        <p:nvSpPr>
          <p:cNvPr id="11" name="textruta 10"/>
          <p:cNvSpPr txBox="1"/>
          <p:nvPr/>
        </p:nvSpPr>
        <p:spPr>
          <a:xfrm>
            <a:off x="529807" y="1599984"/>
            <a:ext cx="914951" cy="307777"/>
          </a:xfrm>
          <a:prstGeom prst="rect">
            <a:avLst/>
          </a:prstGeom>
          <a:noFill/>
        </p:spPr>
        <p:txBody>
          <a:bodyPr wrap="square" rtlCol="0">
            <a:spAutoFit/>
          </a:bodyPr>
          <a:lstStyle/>
          <a:p>
            <a:pPr algn="ctr"/>
            <a:r>
              <a:rPr lang="sv-SE" sz="1400" b="1" dirty="0" err="1" smtClean="0"/>
              <a:t>Xx</a:t>
            </a:r>
            <a:r>
              <a:rPr lang="sv-SE" sz="1400" b="1" dirty="0" smtClean="0"/>
              <a:t> mars</a:t>
            </a:r>
            <a:endParaRPr lang="sv-SE" sz="1400" b="1" dirty="0"/>
          </a:p>
        </p:txBody>
      </p:sp>
      <p:sp>
        <p:nvSpPr>
          <p:cNvPr id="16" name="Ellips 15"/>
          <p:cNvSpPr/>
          <p:nvPr/>
        </p:nvSpPr>
        <p:spPr>
          <a:xfrm>
            <a:off x="670577" y="2457018"/>
            <a:ext cx="633415" cy="633415"/>
          </a:xfrm>
          <a:prstGeom prst="ellipse">
            <a:avLst/>
          </a:prstGeom>
        </p:spPr>
        <p:style>
          <a:lnRef idx="2">
            <a:schemeClr val="lt1">
              <a:hueOff val="0"/>
              <a:satOff val="0"/>
              <a:lumOff val="0"/>
              <a:alphaOff val="0"/>
            </a:schemeClr>
          </a:lnRef>
          <a:fillRef idx="1">
            <a:schemeClr val="accent2">
              <a:shade val="80000"/>
              <a:hueOff val="0"/>
              <a:satOff val="0"/>
              <a:lumOff val="0"/>
              <a:alphaOff val="0"/>
            </a:schemeClr>
          </a:fillRef>
          <a:effectRef idx="0">
            <a:schemeClr val="accent2">
              <a:shade val="80000"/>
              <a:hueOff val="0"/>
              <a:satOff val="0"/>
              <a:lumOff val="0"/>
              <a:alphaOff val="0"/>
            </a:schemeClr>
          </a:effectRef>
          <a:fontRef idx="minor">
            <a:schemeClr val="lt1"/>
          </a:fontRef>
        </p:style>
      </p:sp>
      <p:sp>
        <p:nvSpPr>
          <p:cNvPr id="17" name="Ellips 16"/>
          <p:cNvSpPr/>
          <p:nvPr/>
        </p:nvSpPr>
        <p:spPr>
          <a:xfrm>
            <a:off x="654106" y="3138228"/>
            <a:ext cx="633415" cy="633415"/>
          </a:xfrm>
          <a:prstGeom prst="ellipse">
            <a:avLst/>
          </a:prstGeom>
        </p:spPr>
        <p:style>
          <a:lnRef idx="2">
            <a:schemeClr val="lt1">
              <a:hueOff val="0"/>
              <a:satOff val="0"/>
              <a:lumOff val="0"/>
              <a:alphaOff val="0"/>
            </a:schemeClr>
          </a:lnRef>
          <a:fillRef idx="1">
            <a:schemeClr val="accent2">
              <a:shade val="80000"/>
              <a:hueOff val="-11957"/>
              <a:satOff val="-1341"/>
              <a:lumOff val="8560"/>
              <a:alphaOff val="0"/>
            </a:schemeClr>
          </a:fillRef>
          <a:effectRef idx="0">
            <a:schemeClr val="accent2">
              <a:shade val="80000"/>
              <a:hueOff val="-11957"/>
              <a:satOff val="-1341"/>
              <a:lumOff val="8560"/>
              <a:alphaOff val="0"/>
            </a:schemeClr>
          </a:effectRef>
          <a:fontRef idx="minor">
            <a:schemeClr val="lt1"/>
          </a:fontRef>
        </p:style>
      </p:sp>
      <p:sp>
        <p:nvSpPr>
          <p:cNvPr id="18" name="Ellips 17"/>
          <p:cNvSpPr/>
          <p:nvPr/>
        </p:nvSpPr>
        <p:spPr>
          <a:xfrm>
            <a:off x="654108" y="3830738"/>
            <a:ext cx="633415" cy="633415"/>
          </a:xfrm>
          <a:prstGeom prst="ellipse">
            <a:avLst/>
          </a:prstGeom>
        </p:spPr>
        <p:style>
          <a:lnRef idx="2">
            <a:schemeClr val="lt1">
              <a:hueOff val="0"/>
              <a:satOff val="0"/>
              <a:lumOff val="0"/>
              <a:alphaOff val="0"/>
            </a:schemeClr>
          </a:lnRef>
          <a:fillRef idx="1">
            <a:schemeClr val="accent2">
              <a:shade val="80000"/>
              <a:hueOff val="-23915"/>
              <a:satOff val="-2683"/>
              <a:lumOff val="17120"/>
              <a:alphaOff val="0"/>
            </a:schemeClr>
          </a:fillRef>
          <a:effectRef idx="0">
            <a:schemeClr val="accent2">
              <a:shade val="80000"/>
              <a:hueOff val="-23915"/>
              <a:satOff val="-2683"/>
              <a:lumOff val="17120"/>
              <a:alphaOff val="0"/>
            </a:schemeClr>
          </a:effectRef>
          <a:fontRef idx="minor">
            <a:schemeClr val="lt1"/>
          </a:fontRef>
        </p:style>
      </p:sp>
      <p:sp>
        <p:nvSpPr>
          <p:cNvPr id="19" name="Ellips 18"/>
          <p:cNvSpPr/>
          <p:nvPr/>
        </p:nvSpPr>
        <p:spPr>
          <a:xfrm>
            <a:off x="654107" y="4500648"/>
            <a:ext cx="633415" cy="633415"/>
          </a:xfrm>
          <a:prstGeom prst="ellipse">
            <a:avLst/>
          </a:prstGeom>
        </p:spPr>
        <p:style>
          <a:lnRef idx="2">
            <a:schemeClr val="lt1">
              <a:hueOff val="0"/>
              <a:satOff val="0"/>
              <a:lumOff val="0"/>
              <a:alphaOff val="0"/>
            </a:schemeClr>
          </a:lnRef>
          <a:fillRef idx="1">
            <a:schemeClr val="accent2">
              <a:shade val="80000"/>
              <a:hueOff val="-35872"/>
              <a:satOff val="-4024"/>
              <a:lumOff val="25680"/>
              <a:alphaOff val="0"/>
            </a:schemeClr>
          </a:fillRef>
          <a:effectRef idx="0">
            <a:schemeClr val="accent2">
              <a:shade val="80000"/>
              <a:hueOff val="-35872"/>
              <a:satOff val="-4024"/>
              <a:lumOff val="25680"/>
              <a:alphaOff val="0"/>
            </a:schemeClr>
          </a:effectRef>
          <a:fontRef idx="minor">
            <a:schemeClr val="lt1"/>
          </a:fontRef>
        </p:style>
      </p:sp>
      <p:sp>
        <p:nvSpPr>
          <p:cNvPr id="2" name="textruta 1"/>
          <p:cNvSpPr txBox="1"/>
          <p:nvPr/>
        </p:nvSpPr>
        <p:spPr>
          <a:xfrm rot="16200000">
            <a:off x="612835" y="3566050"/>
            <a:ext cx="1799303" cy="307777"/>
          </a:xfrm>
          <a:prstGeom prst="rect">
            <a:avLst/>
          </a:prstGeom>
          <a:noFill/>
        </p:spPr>
        <p:txBody>
          <a:bodyPr wrap="square" rtlCol="0">
            <a:spAutoFit/>
          </a:bodyPr>
          <a:lstStyle/>
          <a:p>
            <a:pPr algn="ctr"/>
            <a:r>
              <a:rPr lang="sv-SE" sz="1400" dirty="0" smtClean="0"/>
              <a:t>Mars - April</a:t>
            </a:r>
            <a:endParaRPr lang="sv-SE" sz="1400" dirty="0"/>
          </a:p>
        </p:txBody>
      </p:sp>
    </p:spTree>
    <p:extLst>
      <p:ext uri="{BB962C8B-B14F-4D97-AF65-F5344CB8AC3E}">
        <p14:creationId xmlns:p14="http://schemas.microsoft.com/office/powerpoint/2010/main" val="411436732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ruta 14"/>
          <p:cNvSpPr txBox="1"/>
          <p:nvPr/>
        </p:nvSpPr>
        <p:spPr>
          <a:xfrm>
            <a:off x="97281" y="337123"/>
            <a:ext cx="1769165" cy="4708981"/>
          </a:xfrm>
          <a:prstGeom prst="rect">
            <a:avLst/>
          </a:prstGeom>
          <a:noFill/>
        </p:spPr>
        <p:txBody>
          <a:bodyPr wrap="square" rtlCol="0">
            <a:spAutoFit/>
          </a:bodyPr>
          <a:lstStyle/>
          <a:p>
            <a:r>
              <a:rPr lang="sv-SE" sz="30000" dirty="0" smtClean="0">
                <a:solidFill>
                  <a:schemeClr val="bg1">
                    <a:lumMod val="85000"/>
                  </a:schemeClr>
                </a:solidFill>
              </a:rPr>
              <a:t>3</a:t>
            </a:r>
            <a:endParaRPr lang="sv-SE" sz="30000" dirty="0">
              <a:solidFill>
                <a:schemeClr val="bg1">
                  <a:lumMod val="85000"/>
                </a:schemeClr>
              </a:solidFill>
            </a:endParaRPr>
          </a:p>
        </p:txBody>
      </p:sp>
      <p:sp>
        <p:nvSpPr>
          <p:cNvPr id="7" name="Platshållare för text 6"/>
          <p:cNvSpPr>
            <a:spLocks noGrp="1"/>
          </p:cNvSpPr>
          <p:nvPr>
            <p:ph type="body" sz="quarter" idx="16"/>
          </p:nvPr>
        </p:nvSpPr>
        <p:spPr>
          <a:xfrm>
            <a:off x="641144" y="459945"/>
            <a:ext cx="6451902" cy="457528"/>
          </a:xfrm>
        </p:spPr>
        <p:txBody>
          <a:bodyPr/>
          <a:lstStyle/>
          <a:p>
            <a:r>
              <a:rPr lang="sv-SE" sz="2800" dirty="0" smtClean="0"/>
              <a:t>1, 2, 3 nu gör vi det</a:t>
            </a:r>
            <a:endParaRPr lang="sv-SE" sz="2800" dirty="0"/>
          </a:p>
        </p:txBody>
      </p:sp>
      <p:sp>
        <p:nvSpPr>
          <p:cNvPr id="10" name="textruta 9"/>
          <p:cNvSpPr txBox="1"/>
          <p:nvPr/>
        </p:nvSpPr>
        <p:spPr>
          <a:xfrm>
            <a:off x="3172633" y="1672194"/>
            <a:ext cx="5770534" cy="2646878"/>
          </a:xfrm>
          <a:prstGeom prst="rect">
            <a:avLst/>
          </a:prstGeom>
          <a:noFill/>
        </p:spPr>
        <p:txBody>
          <a:bodyPr wrap="square" rtlCol="0">
            <a:spAutoFit/>
          </a:bodyPr>
          <a:lstStyle/>
          <a:p>
            <a:r>
              <a:rPr lang="sv-SE" sz="1200" b="1" dirty="0" smtClean="0"/>
              <a:t>Forma och håll medarbetarskapet levande </a:t>
            </a:r>
          </a:p>
          <a:p>
            <a:pPr>
              <a:lnSpc>
                <a:spcPct val="100000"/>
              </a:lnSpc>
              <a:spcBef>
                <a:spcPts val="1200"/>
              </a:spcBef>
            </a:pPr>
            <a:r>
              <a:rPr lang="sv-SE" sz="1200" dirty="0" smtClean="0"/>
              <a:t>Vi </a:t>
            </a:r>
            <a:r>
              <a:rPr lang="sv-SE" sz="1200" dirty="0"/>
              <a:t>fortsätter med att stärka våra möjligheter att skapa de bästa av förutsättningar för att må bra och prestera bra i och på </a:t>
            </a:r>
            <a:r>
              <a:rPr lang="sv-SE" sz="1200" dirty="0" smtClean="0"/>
              <a:t>arbetet</a:t>
            </a:r>
          </a:p>
          <a:p>
            <a:pPr>
              <a:lnSpc>
                <a:spcPct val="100000"/>
              </a:lnSpc>
              <a:spcBef>
                <a:spcPts val="1200"/>
              </a:spcBef>
            </a:pPr>
            <a:r>
              <a:rPr lang="sv-SE" sz="1200" dirty="0" smtClean="0"/>
              <a:t>Det gör vi genom att skapa möjlighet i vardagen att använda de verktyg och metoder som vi nu har fått lära oss. Genom en dialog tillsammans håller vi medarbetarskapet levande.</a:t>
            </a:r>
            <a:endParaRPr lang="sv-SE" sz="1200" dirty="0"/>
          </a:p>
          <a:p>
            <a:endParaRPr lang="sv-SE" sz="1200" i="1" dirty="0" smtClean="0"/>
          </a:p>
          <a:p>
            <a:r>
              <a:rPr lang="sv-SE" sz="1200" i="1" dirty="0" smtClean="0"/>
              <a:t>Målgrupp</a:t>
            </a:r>
            <a:r>
              <a:rPr lang="sv-SE" sz="1200" i="1" dirty="0"/>
              <a:t>:</a:t>
            </a:r>
            <a:r>
              <a:rPr lang="sv-SE" sz="1200" dirty="0"/>
              <a:t> </a:t>
            </a:r>
            <a:r>
              <a:rPr lang="sv-SE" sz="1200" dirty="0" smtClean="0"/>
              <a:t>Chef och medarbetare</a:t>
            </a:r>
            <a:endParaRPr lang="sv-SE" sz="1200" dirty="0"/>
          </a:p>
          <a:p>
            <a:r>
              <a:rPr lang="sv-SE" sz="1200" dirty="0"/>
              <a:t> </a:t>
            </a:r>
          </a:p>
          <a:p>
            <a:endParaRPr lang="sv-SE" sz="1200" b="1" dirty="0" smtClean="0"/>
          </a:p>
          <a:p>
            <a:endParaRPr lang="sv-SE" sz="1200" dirty="0"/>
          </a:p>
          <a:p>
            <a:r>
              <a:rPr lang="sv-SE" sz="1400" dirty="0" smtClean="0"/>
              <a:t> </a:t>
            </a:r>
            <a:endParaRPr lang="sv-SE" sz="1400" dirty="0"/>
          </a:p>
        </p:txBody>
      </p:sp>
      <p:sp>
        <p:nvSpPr>
          <p:cNvPr id="16" name="Ellips 15"/>
          <p:cNvSpPr/>
          <p:nvPr/>
        </p:nvSpPr>
        <p:spPr>
          <a:xfrm>
            <a:off x="865013" y="1391498"/>
            <a:ext cx="158354" cy="158354"/>
          </a:xfrm>
          <a:prstGeom prst="ellipse">
            <a:avLst/>
          </a:prstGeom>
        </p:spPr>
        <p:style>
          <a:lnRef idx="2">
            <a:schemeClr val="lt1">
              <a:hueOff val="0"/>
              <a:satOff val="0"/>
              <a:lumOff val="0"/>
              <a:alphaOff val="0"/>
            </a:schemeClr>
          </a:lnRef>
          <a:fillRef idx="1">
            <a:schemeClr val="accent2">
              <a:shade val="80000"/>
              <a:hueOff val="0"/>
              <a:satOff val="0"/>
              <a:lumOff val="0"/>
              <a:alphaOff val="0"/>
            </a:schemeClr>
          </a:fillRef>
          <a:effectRef idx="0">
            <a:schemeClr val="accent2">
              <a:shade val="80000"/>
              <a:hueOff val="0"/>
              <a:satOff val="0"/>
              <a:lumOff val="0"/>
              <a:alphaOff val="0"/>
            </a:schemeClr>
          </a:effectRef>
          <a:fontRef idx="minor">
            <a:schemeClr val="lt1"/>
          </a:fontRef>
        </p:style>
      </p:sp>
      <p:sp>
        <p:nvSpPr>
          <p:cNvPr id="17" name="Ellips 16"/>
          <p:cNvSpPr/>
          <p:nvPr/>
        </p:nvSpPr>
        <p:spPr>
          <a:xfrm>
            <a:off x="860581" y="2924375"/>
            <a:ext cx="158354" cy="158354"/>
          </a:xfrm>
          <a:prstGeom prst="ellipse">
            <a:avLst/>
          </a:prstGeom>
        </p:spPr>
        <p:style>
          <a:lnRef idx="2">
            <a:schemeClr val="lt1">
              <a:hueOff val="0"/>
              <a:satOff val="0"/>
              <a:lumOff val="0"/>
              <a:alphaOff val="0"/>
            </a:schemeClr>
          </a:lnRef>
          <a:fillRef idx="1">
            <a:schemeClr val="accent2">
              <a:shade val="80000"/>
              <a:hueOff val="-11957"/>
              <a:satOff val="-1341"/>
              <a:lumOff val="8560"/>
              <a:alphaOff val="0"/>
            </a:schemeClr>
          </a:fillRef>
          <a:effectRef idx="0">
            <a:schemeClr val="accent2">
              <a:shade val="80000"/>
              <a:hueOff val="-11957"/>
              <a:satOff val="-1341"/>
              <a:lumOff val="8560"/>
              <a:alphaOff val="0"/>
            </a:schemeClr>
          </a:effectRef>
          <a:fontRef idx="minor">
            <a:schemeClr val="lt1"/>
          </a:fontRef>
        </p:style>
      </p:sp>
      <p:sp>
        <p:nvSpPr>
          <p:cNvPr id="18" name="Ellips 17"/>
          <p:cNvSpPr/>
          <p:nvPr/>
        </p:nvSpPr>
        <p:spPr>
          <a:xfrm>
            <a:off x="860583" y="3616885"/>
            <a:ext cx="158354" cy="158354"/>
          </a:xfrm>
          <a:prstGeom prst="ellipse">
            <a:avLst/>
          </a:prstGeom>
        </p:spPr>
        <p:style>
          <a:lnRef idx="2">
            <a:schemeClr val="lt1">
              <a:hueOff val="0"/>
              <a:satOff val="0"/>
              <a:lumOff val="0"/>
              <a:alphaOff val="0"/>
            </a:schemeClr>
          </a:lnRef>
          <a:fillRef idx="1">
            <a:schemeClr val="accent2">
              <a:shade val="80000"/>
              <a:hueOff val="-23915"/>
              <a:satOff val="-2683"/>
              <a:lumOff val="17120"/>
              <a:alphaOff val="0"/>
            </a:schemeClr>
          </a:fillRef>
          <a:effectRef idx="0">
            <a:schemeClr val="accent2">
              <a:shade val="80000"/>
              <a:hueOff val="-23915"/>
              <a:satOff val="-2683"/>
              <a:lumOff val="17120"/>
              <a:alphaOff val="0"/>
            </a:schemeClr>
          </a:effectRef>
          <a:fontRef idx="minor">
            <a:schemeClr val="lt1"/>
          </a:fontRef>
        </p:style>
      </p:sp>
      <p:sp>
        <p:nvSpPr>
          <p:cNvPr id="19" name="Ellips 18"/>
          <p:cNvSpPr/>
          <p:nvPr/>
        </p:nvSpPr>
        <p:spPr>
          <a:xfrm>
            <a:off x="1618447" y="2277606"/>
            <a:ext cx="158354" cy="158354"/>
          </a:xfrm>
          <a:prstGeom prst="ellipse">
            <a:avLst/>
          </a:prstGeom>
        </p:spPr>
        <p:style>
          <a:lnRef idx="2">
            <a:schemeClr val="lt1">
              <a:hueOff val="0"/>
              <a:satOff val="0"/>
              <a:lumOff val="0"/>
              <a:alphaOff val="0"/>
            </a:schemeClr>
          </a:lnRef>
          <a:fillRef idx="1">
            <a:schemeClr val="accent2">
              <a:shade val="80000"/>
              <a:hueOff val="-35872"/>
              <a:satOff val="-4024"/>
              <a:lumOff val="25680"/>
              <a:alphaOff val="0"/>
            </a:schemeClr>
          </a:fillRef>
          <a:effectRef idx="0">
            <a:schemeClr val="accent2">
              <a:shade val="80000"/>
              <a:hueOff val="-35872"/>
              <a:satOff val="-4024"/>
              <a:lumOff val="25680"/>
              <a:alphaOff val="0"/>
            </a:schemeClr>
          </a:effectRef>
          <a:fontRef idx="minor">
            <a:schemeClr val="lt1"/>
          </a:fontRef>
        </p:style>
      </p:sp>
      <p:sp>
        <p:nvSpPr>
          <p:cNvPr id="2" name="textruta 1"/>
          <p:cNvSpPr txBox="1"/>
          <p:nvPr/>
        </p:nvSpPr>
        <p:spPr>
          <a:xfrm rot="16200000">
            <a:off x="1211284" y="2445927"/>
            <a:ext cx="2502300" cy="523220"/>
          </a:xfrm>
          <a:prstGeom prst="rect">
            <a:avLst/>
          </a:prstGeom>
          <a:noFill/>
        </p:spPr>
        <p:txBody>
          <a:bodyPr wrap="square" rtlCol="0">
            <a:spAutoFit/>
          </a:bodyPr>
          <a:lstStyle/>
          <a:p>
            <a:pPr algn="ctr"/>
            <a:r>
              <a:rPr lang="sv-SE" sz="1400" dirty="0" smtClean="0"/>
              <a:t>Start mars-april och kontinuerligt arbete löpande</a:t>
            </a:r>
            <a:endParaRPr lang="sv-SE" sz="1400" dirty="0"/>
          </a:p>
        </p:txBody>
      </p:sp>
      <p:sp>
        <p:nvSpPr>
          <p:cNvPr id="12" name="Ellips 11"/>
          <p:cNvSpPr/>
          <p:nvPr/>
        </p:nvSpPr>
        <p:spPr>
          <a:xfrm>
            <a:off x="1029452" y="2395565"/>
            <a:ext cx="158354" cy="158354"/>
          </a:xfrm>
          <a:prstGeom prst="ellipse">
            <a:avLst/>
          </a:prstGeom>
        </p:spPr>
        <p:style>
          <a:lnRef idx="2">
            <a:schemeClr val="lt1">
              <a:hueOff val="0"/>
              <a:satOff val="0"/>
              <a:lumOff val="0"/>
              <a:alphaOff val="0"/>
            </a:schemeClr>
          </a:lnRef>
          <a:fillRef idx="1">
            <a:schemeClr val="accent2">
              <a:shade val="80000"/>
              <a:hueOff val="0"/>
              <a:satOff val="0"/>
              <a:lumOff val="0"/>
              <a:alphaOff val="0"/>
            </a:schemeClr>
          </a:fillRef>
          <a:effectRef idx="0">
            <a:schemeClr val="accent2">
              <a:shade val="80000"/>
              <a:hueOff val="0"/>
              <a:satOff val="0"/>
              <a:lumOff val="0"/>
              <a:alphaOff val="0"/>
            </a:schemeClr>
          </a:effectRef>
          <a:fontRef idx="minor">
            <a:schemeClr val="lt1"/>
          </a:fontRef>
        </p:style>
      </p:sp>
      <p:sp>
        <p:nvSpPr>
          <p:cNvPr id="13" name="Ellips 12"/>
          <p:cNvSpPr/>
          <p:nvPr/>
        </p:nvSpPr>
        <p:spPr>
          <a:xfrm>
            <a:off x="1012981" y="3076775"/>
            <a:ext cx="158354" cy="158354"/>
          </a:xfrm>
          <a:prstGeom prst="ellipse">
            <a:avLst/>
          </a:prstGeom>
        </p:spPr>
        <p:style>
          <a:lnRef idx="2">
            <a:schemeClr val="lt1">
              <a:hueOff val="0"/>
              <a:satOff val="0"/>
              <a:lumOff val="0"/>
              <a:alphaOff val="0"/>
            </a:schemeClr>
          </a:lnRef>
          <a:fillRef idx="1">
            <a:schemeClr val="accent2">
              <a:shade val="80000"/>
              <a:hueOff val="-11957"/>
              <a:satOff val="-1341"/>
              <a:lumOff val="8560"/>
              <a:alphaOff val="0"/>
            </a:schemeClr>
          </a:fillRef>
          <a:effectRef idx="0">
            <a:schemeClr val="accent2">
              <a:shade val="80000"/>
              <a:hueOff val="-11957"/>
              <a:satOff val="-1341"/>
              <a:lumOff val="8560"/>
              <a:alphaOff val="0"/>
            </a:schemeClr>
          </a:effectRef>
          <a:fontRef idx="minor">
            <a:schemeClr val="lt1"/>
          </a:fontRef>
        </p:style>
      </p:sp>
      <p:sp>
        <p:nvSpPr>
          <p:cNvPr id="14" name="Ellips 13"/>
          <p:cNvSpPr/>
          <p:nvPr/>
        </p:nvSpPr>
        <p:spPr>
          <a:xfrm>
            <a:off x="1012983" y="3769285"/>
            <a:ext cx="158354" cy="158354"/>
          </a:xfrm>
          <a:prstGeom prst="ellipse">
            <a:avLst/>
          </a:prstGeom>
        </p:spPr>
        <p:style>
          <a:lnRef idx="2">
            <a:schemeClr val="lt1">
              <a:hueOff val="0"/>
              <a:satOff val="0"/>
              <a:lumOff val="0"/>
              <a:alphaOff val="0"/>
            </a:schemeClr>
          </a:lnRef>
          <a:fillRef idx="1">
            <a:schemeClr val="accent2">
              <a:shade val="80000"/>
              <a:hueOff val="-23915"/>
              <a:satOff val="-2683"/>
              <a:lumOff val="17120"/>
              <a:alphaOff val="0"/>
            </a:schemeClr>
          </a:fillRef>
          <a:effectRef idx="0">
            <a:schemeClr val="accent2">
              <a:shade val="80000"/>
              <a:hueOff val="-23915"/>
              <a:satOff val="-2683"/>
              <a:lumOff val="17120"/>
              <a:alphaOff val="0"/>
            </a:schemeClr>
          </a:effectRef>
          <a:fontRef idx="minor">
            <a:schemeClr val="lt1"/>
          </a:fontRef>
        </p:style>
      </p:sp>
      <p:sp>
        <p:nvSpPr>
          <p:cNvPr id="20" name="Ellips 19"/>
          <p:cNvSpPr/>
          <p:nvPr/>
        </p:nvSpPr>
        <p:spPr>
          <a:xfrm>
            <a:off x="419141" y="3186265"/>
            <a:ext cx="158354" cy="158354"/>
          </a:xfrm>
          <a:prstGeom prst="ellipse">
            <a:avLst/>
          </a:prstGeom>
        </p:spPr>
        <p:style>
          <a:lnRef idx="2">
            <a:schemeClr val="lt1">
              <a:hueOff val="0"/>
              <a:satOff val="0"/>
              <a:lumOff val="0"/>
              <a:alphaOff val="0"/>
            </a:schemeClr>
          </a:lnRef>
          <a:fillRef idx="1">
            <a:schemeClr val="accent2">
              <a:shade val="80000"/>
              <a:hueOff val="-35872"/>
              <a:satOff val="-4024"/>
              <a:lumOff val="25680"/>
              <a:alphaOff val="0"/>
            </a:schemeClr>
          </a:fillRef>
          <a:effectRef idx="0">
            <a:schemeClr val="accent2">
              <a:shade val="80000"/>
              <a:hueOff val="-35872"/>
              <a:satOff val="-4024"/>
              <a:lumOff val="25680"/>
              <a:alphaOff val="0"/>
            </a:schemeClr>
          </a:effectRef>
          <a:fontRef idx="minor">
            <a:schemeClr val="lt1"/>
          </a:fontRef>
        </p:style>
      </p:sp>
      <p:sp>
        <p:nvSpPr>
          <p:cNvPr id="21" name="Ellips 20"/>
          <p:cNvSpPr/>
          <p:nvPr/>
        </p:nvSpPr>
        <p:spPr>
          <a:xfrm>
            <a:off x="1137383" y="1509895"/>
            <a:ext cx="158354" cy="158354"/>
          </a:xfrm>
          <a:prstGeom prst="ellipse">
            <a:avLst/>
          </a:prstGeom>
        </p:spPr>
        <p:style>
          <a:lnRef idx="2">
            <a:schemeClr val="lt1">
              <a:hueOff val="0"/>
              <a:satOff val="0"/>
              <a:lumOff val="0"/>
              <a:alphaOff val="0"/>
            </a:schemeClr>
          </a:lnRef>
          <a:fillRef idx="1">
            <a:schemeClr val="accent2">
              <a:shade val="80000"/>
              <a:hueOff val="0"/>
              <a:satOff val="0"/>
              <a:lumOff val="0"/>
              <a:alphaOff val="0"/>
            </a:schemeClr>
          </a:fillRef>
          <a:effectRef idx="0">
            <a:schemeClr val="accent2">
              <a:shade val="80000"/>
              <a:hueOff val="0"/>
              <a:satOff val="0"/>
              <a:lumOff val="0"/>
              <a:alphaOff val="0"/>
            </a:schemeClr>
          </a:effectRef>
          <a:fontRef idx="minor">
            <a:schemeClr val="lt1"/>
          </a:fontRef>
        </p:style>
      </p:sp>
      <p:sp>
        <p:nvSpPr>
          <p:cNvPr id="22" name="Ellips 21"/>
          <p:cNvSpPr/>
          <p:nvPr/>
        </p:nvSpPr>
        <p:spPr>
          <a:xfrm>
            <a:off x="1493362" y="1560117"/>
            <a:ext cx="158354" cy="158354"/>
          </a:xfrm>
          <a:prstGeom prst="ellipse">
            <a:avLst/>
          </a:prstGeom>
        </p:spPr>
        <p:style>
          <a:lnRef idx="2">
            <a:schemeClr val="lt1">
              <a:hueOff val="0"/>
              <a:satOff val="0"/>
              <a:lumOff val="0"/>
              <a:alphaOff val="0"/>
            </a:schemeClr>
          </a:lnRef>
          <a:fillRef idx="1">
            <a:schemeClr val="accent2">
              <a:shade val="80000"/>
              <a:hueOff val="-11957"/>
              <a:satOff val="-1341"/>
              <a:lumOff val="8560"/>
              <a:alphaOff val="0"/>
            </a:schemeClr>
          </a:fillRef>
          <a:effectRef idx="0">
            <a:schemeClr val="accent2">
              <a:shade val="80000"/>
              <a:hueOff val="-11957"/>
              <a:satOff val="-1341"/>
              <a:lumOff val="8560"/>
              <a:alphaOff val="0"/>
            </a:schemeClr>
          </a:effectRef>
          <a:fontRef idx="minor">
            <a:schemeClr val="lt1"/>
          </a:fontRef>
        </p:style>
      </p:sp>
      <p:sp>
        <p:nvSpPr>
          <p:cNvPr id="23" name="Ellips 22"/>
          <p:cNvSpPr/>
          <p:nvPr/>
        </p:nvSpPr>
        <p:spPr>
          <a:xfrm>
            <a:off x="561967" y="2325558"/>
            <a:ext cx="158354" cy="158354"/>
          </a:xfrm>
          <a:prstGeom prst="ellipse">
            <a:avLst/>
          </a:prstGeom>
        </p:spPr>
        <p:style>
          <a:lnRef idx="2">
            <a:schemeClr val="lt1">
              <a:hueOff val="0"/>
              <a:satOff val="0"/>
              <a:lumOff val="0"/>
              <a:alphaOff val="0"/>
            </a:schemeClr>
          </a:lnRef>
          <a:fillRef idx="1">
            <a:schemeClr val="accent2">
              <a:shade val="80000"/>
              <a:hueOff val="-23915"/>
              <a:satOff val="-2683"/>
              <a:lumOff val="17120"/>
              <a:alphaOff val="0"/>
            </a:schemeClr>
          </a:fillRef>
          <a:effectRef idx="0">
            <a:schemeClr val="accent2">
              <a:shade val="80000"/>
              <a:hueOff val="-23915"/>
              <a:satOff val="-2683"/>
              <a:lumOff val="17120"/>
              <a:alphaOff val="0"/>
            </a:schemeClr>
          </a:effectRef>
          <a:fontRef idx="minor">
            <a:schemeClr val="lt1"/>
          </a:fontRef>
        </p:style>
      </p:sp>
      <p:sp>
        <p:nvSpPr>
          <p:cNvPr id="24" name="Ellips 23"/>
          <p:cNvSpPr/>
          <p:nvPr/>
        </p:nvSpPr>
        <p:spPr>
          <a:xfrm>
            <a:off x="713682" y="1596133"/>
            <a:ext cx="158354" cy="158354"/>
          </a:xfrm>
          <a:prstGeom prst="ellipse">
            <a:avLst/>
          </a:prstGeom>
        </p:spPr>
        <p:style>
          <a:lnRef idx="2">
            <a:schemeClr val="lt1">
              <a:hueOff val="0"/>
              <a:satOff val="0"/>
              <a:lumOff val="0"/>
              <a:alphaOff val="0"/>
            </a:schemeClr>
          </a:lnRef>
          <a:fillRef idx="1">
            <a:schemeClr val="accent2">
              <a:shade val="80000"/>
              <a:hueOff val="-35872"/>
              <a:satOff val="-4024"/>
              <a:lumOff val="25680"/>
              <a:alphaOff val="0"/>
            </a:schemeClr>
          </a:fillRef>
          <a:effectRef idx="0">
            <a:schemeClr val="accent2">
              <a:shade val="80000"/>
              <a:hueOff val="-35872"/>
              <a:satOff val="-4024"/>
              <a:lumOff val="25680"/>
              <a:alphaOff val="0"/>
            </a:schemeClr>
          </a:effectRef>
          <a:fontRef idx="minor">
            <a:schemeClr val="lt1"/>
          </a:fontRef>
        </p:style>
      </p:sp>
      <p:sp>
        <p:nvSpPr>
          <p:cNvPr id="25" name="Ellips 24"/>
          <p:cNvSpPr/>
          <p:nvPr/>
        </p:nvSpPr>
        <p:spPr>
          <a:xfrm>
            <a:off x="1464229" y="2523571"/>
            <a:ext cx="158354" cy="158354"/>
          </a:xfrm>
          <a:prstGeom prst="ellipse">
            <a:avLst/>
          </a:prstGeom>
        </p:spPr>
        <p:style>
          <a:lnRef idx="2">
            <a:schemeClr val="lt1">
              <a:hueOff val="0"/>
              <a:satOff val="0"/>
              <a:lumOff val="0"/>
              <a:alphaOff val="0"/>
            </a:schemeClr>
          </a:lnRef>
          <a:fillRef idx="1">
            <a:schemeClr val="accent2">
              <a:shade val="80000"/>
              <a:hueOff val="0"/>
              <a:satOff val="0"/>
              <a:lumOff val="0"/>
              <a:alphaOff val="0"/>
            </a:schemeClr>
          </a:fillRef>
          <a:effectRef idx="0">
            <a:schemeClr val="accent2">
              <a:shade val="80000"/>
              <a:hueOff val="0"/>
              <a:satOff val="0"/>
              <a:lumOff val="0"/>
              <a:alphaOff val="0"/>
            </a:schemeClr>
          </a:effectRef>
          <a:fontRef idx="minor">
            <a:schemeClr val="lt1"/>
          </a:fontRef>
        </p:style>
      </p:sp>
      <p:sp>
        <p:nvSpPr>
          <p:cNvPr id="26" name="Ellips 25"/>
          <p:cNvSpPr/>
          <p:nvPr/>
        </p:nvSpPr>
        <p:spPr>
          <a:xfrm>
            <a:off x="1317781" y="3381575"/>
            <a:ext cx="158354" cy="158354"/>
          </a:xfrm>
          <a:prstGeom prst="ellipse">
            <a:avLst/>
          </a:prstGeom>
        </p:spPr>
        <p:style>
          <a:lnRef idx="2">
            <a:schemeClr val="lt1">
              <a:hueOff val="0"/>
              <a:satOff val="0"/>
              <a:lumOff val="0"/>
              <a:alphaOff val="0"/>
            </a:schemeClr>
          </a:lnRef>
          <a:fillRef idx="1">
            <a:schemeClr val="accent2">
              <a:shade val="80000"/>
              <a:hueOff val="-11957"/>
              <a:satOff val="-1341"/>
              <a:lumOff val="8560"/>
              <a:alphaOff val="0"/>
            </a:schemeClr>
          </a:fillRef>
          <a:effectRef idx="0">
            <a:schemeClr val="accent2">
              <a:shade val="80000"/>
              <a:hueOff val="-11957"/>
              <a:satOff val="-1341"/>
              <a:lumOff val="8560"/>
              <a:alphaOff val="0"/>
            </a:schemeClr>
          </a:effectRef>
          <a:fontRef idx="minor">
            <a:schemeClr val="lt1"/>
          </a:fontRef>
        </p:style>
      </p:sp>
      <p:sp>
        <p:nvSpPr>
          <p:cNvPr id="27" name="Ellips 26"/>
          <p:cNvSpPr/>
          <p:nvPr/>
        </p:nvSpPr>
        <p:spPr>
          <a:xfrm>
            <a:off x="1317783" y="4018662"/>
            <a:ext cx="158354" cy="158354"/>
          </a:xfrm>
          <a:prstGeom prst="ellipse">
            <a:avLst/>
          </a:prstGeom>
        </p:spPr>
        <p:style>
          <a:lnRef idx="2">
            <a:schemeClr val="lt1">
              <a:hueOff val="0"/>
              <a:satOff val="0"/>
              <a:lumOff val="0"/>
              <a:alphaOff val="0"/>
            </a:schemeClr>
          </a:lnRef>
          <a:fillRef idx="1">
            <a:schemeClr val="accent2">
              <a:shade val="80000"/>
              <a:hueOff val="-23915"/>
              <a:satOff val="-2683"/>
              <a:lumOff val="17120"/>
              <a:alphaOff val="0"/>
            </a:schemeClr>
          </a:fillRef>
          <a:effectRef idx="0">
            <a:schemeClr val="accent2">
              <a:shade val="80000"/>
              <a:hueOff val="-23915"/>
              <a:satOff val="-2683"/>
              <a:lumOff val="17120"/>
              <a:alphaOff val="0"/>
            </a:schemeClr>
          </a:effectRef>
          <a:fontRef idx="minor">
            <a:schemeClr val="lt1"/>
          </a:fontRef>
        </p:style>
      </p:sp>
      <p:sp>
        <p:nvSpPr>
          <p:cNvPr id="28" name="Ellips 27"/>
          <p:cNvSpPr/>
          <p:nvPr/>
        </p:nvSpPr>
        <p:spPr>
          <a:xfrm>
            <a:off x="1024190" y="3299626"/>
            <a:ext cx="158354" cy="158354"/>
          </a:xfrm>
          <a:prstGeom prst="ellipse">
            <a:avLst/>
          </a:prstGeom>
        </p:spPr>
        <p:style>
          <a:lnRef idx="2">
            <a:schemeClr val="lt1">
              <a:hueOff val="0"/>
              <a:satOff val="0"/>
              <a:lumOff val="0"/>
              <a:alphaOff val="0"/>
            </a:schemeClr>
          </a:lnRef>
          <a:fillRef idx="1">
            <a:schemeClr val="accent2">
              <a:shade val="80000"/>
              <a:hueOff val="-35872"/>
              <a:satOff val="-4024"/>
              <a:lumOff val="25680"/>
              <a:alphaOff val="0"/>
            </a:schemeClr>
          </a:fillRef>
          <a:effectRef idx="0">
            <a:schemeClr val="accent2">
              <a:shade val="80000"/>
              <a:hueOff val="-35872"/>
              <a:satOff val="-4024"/>
              <a:lumOff val="25680"/>
              <a:alphaOff val="0"/>
            </a:schemeClr>
          </a:effectRef>
          <a:fontRef idx="minor">
            <a:schemeClr val="lt1"/>
          </a:fontRef>
        </p:style>
      </p:sp>
      <p:sp>
        <p:nvSpPr>
          <p:cNvPr id="29" name="Ellips 28"/>
          <p:cNvSpPr/>
          <p:nvPr/>
        </p:nvSpPr>
        <p:spPr>
          <a:xfrm>
            <a:off x="450251" y="3421596"/>
            <a:ext cx="158354" cy="158354"/>
          </a:xfrm>
          <a:prstGeom prst="ellipse">
            <a:avLst/>
          </a:prstGeom>
        </p:spPr>
        <p:style>
          <a:lnRef idx="2">
            <a:schemeClr val="lt1">
              <a:hueOff val="0"/>
              <a:satOff val="0"/>
              <a:lumOff val="0"/>
              <a:alphaOff val="0"/>
            </a:schemeClr>
          </a:lnRef>
          <a:fillRef idx="1">
            <a:schemeClr val="accent2">
              <a:shade val="80000"/>
              <a:hueOff val="0"/>
              <a:satOff val="0"/>
              <a:lumOff val="0"/>
              <a:alphaOff val="0"/>
            </a:schemeClr>
          </a:fillRef>
          <a:effectRef idx="0">
            <a:schemeClr val="accent2">
              <a:shade val="80000"/>
              <a:hueOff val="0"/>
              <a:satOff val="0"/>
              <a:lumOff val="0"/>
              <a:alphaOff val="0"/>
            </a:schemeClr>
          </a:effectRef>
          <a:fontRef idx="minor">
            <a:schemeClr val="lt1"/>
          </a:fontRef>
        </p:style>
      </p:sp>
      <p:sp>
        <p:nvSpPr>
          <p:cNvPr id="30" name="Ellips 29"/>
          <p:cNvSpPr/>
          <p:nvPr/>
        </p:nvSpPr>
        <p:spPr>
          <a:xfrm>
            <a:off x="1470181" y="3533975"/>
            <a:ext cx="158354" cy="158354"/>
          </a:xfrm>
          <a:prstGeom prst="ellipse">
            <a:avLst/>
          </a:prstGeom>
        </p:spPr>
        <p:style>
          <a:lnRef idx="2">
            <a:schemeClr val="lt1">
              <a:hueOff val="0"/>
              <a:satOff val="0"/>
              <a:lumOff val="0"/>
              <a:alphaOff val="0"/>
            </a:schemeClr>
          </a:lnRef>
          <a:fillRef idx="1">
            <a:schemeClr val="accent2">
              <a:shade val="80000"/>
              <a:hueOff val="-11957"/>
              <a:satOff val="-1341"/>
              <a:lumOff val="8560"/>
              <a:alphaOff val="0"/>
            </a:schemeClr>
          </a:fillRef>
          <a:effectRef idx="0">
            <a:schemeClr val="accent2">
              <a:shade val="80000"/>
              <a:hueOff val="-11957"/>
              <a:satOff val="-1341"/>
              <a:lumOff val="8560"/>
              <a:alphaOff val="0"/>
            </a:schemeClr>
          </a:effectRef>
          <a:fontRef idx="minor">
            <a:schemeClr val="lt1"/>
          </a:fontRef>
        </p:style>
      </p:sp>
      <p:sp>
        <p:nvSpPr>
          <p:cNvPr id="31" name="Ellips 30"/>
          <p:cNvSpPr/>
          <p:nvPr/>
        </p:nvSpPr>
        <p:spPr>
          <a:xfrm>
            <a:off x="1191356" y="1754487"/>
            <a:ext cx="158354" cy="158354"/>
          </a:xfrm>
          <a:prstGeom prst="ellipse">
            <a:avLst/>
          </a:prstGeom>
        </p:spPr>
        <p:style>
          <a:lnRef idx="2">
            <a:schemeClr val="lt1">
              <a:hueOff val="0"/>
              <a:satOff val="0"/>
              <a:lumOff val="0"/>
              <a:alphaOff val="0"/>
            </a:schemeClr>
          </a:lnRef>
          <a:fillRef idx="1">
            <a:schemeClr val="accent2">
              <a:shade val="80000"/>
              <a:hueOff val="-23915"/>
              <a:satOff val="-2683"/>
              <a:lumOff val="17120"/>
              <a:alphaOff val="0"/>
            </a:schemeClr>
          </a:fillRef>
          <a:effectRef idx="0">
            <a:schemeClr val="accent2">
              <a:shade val="80000"/>
              <a:hueOff val="-23915"/>
              <a:satOff val="-2683"/>
              <a:lumOff val="17120"/>
              <a:alphaOff val="0"/>
            </a:schemeClr>
          </a:effectRef>
          <a:fontRef idx="minor">
            <a:schemeClr val="lt1"/>
          </a:fontRef>
        </p:style>
      </p:sp>
      <p:sp>
        <p:nvSpPr>
          <p:cNvPr id="32" name="Ellips 31"/>
          <p:cNvSpPr/>
          <p:nvPr/>
        </p:nvSpPr>
        <p:spPr>
          <a:xfrm>
            <a:off x="1023367" y="2134683"/>
            <a:ext cx="158354" cy="158354"/>
          </a:xfrm>
          <a:prstGeom prst="ellipse">
            <a:avLst/>
          </a:prstGeom>
        </p:spPr>
        <p:style>
          <a:lnRef idx="2">
            <a:schemeClr val="lt1">
              <a:hueOff val="0"/>
              <a:satOff val="0"/>
              <a:lumOff val="0"/>
              <a:alphaOff val="0"/>
            </a:schemeClr>
          </a:lnRef>
          <a:fillRef idx="1">
            <a:schemeClr val="accent2">
              <a:shade val="80000"/>
              <a:hueOff val="-35872"/>
              <a:satOff val="-4024"/>
              <a:lumOff val="25680"/>
              <a:alphaOff val="0"/>
            </a:schemeClr>
          </a:fillRef>
          <a:effectRef idx="0">
            <a:schemeClr val="accent2">
              <a:shade val="80000"/>
              <a:hueOff val="-35872"/>
              <a:satOff val="-4024"/>
              <a:lumOff val="25680"/>
              <a:alphaOff val="0"/>
            </a:schemeClr>
          </a:effectRef>
          <a:fontRef idx="minor">
            <a:schemeClr val="lt1"/>
          </a:fontRef>
        </p:style>
      </p:sp>
      <p:sp>
        <p:nvSpPr>
          <p:cNvPr id="33" name="Ellips 32"/>
          <p:cNvSpPr/>
          <p:nvPr/>
        </p:nvSpPr>
        <p:spPr>
          <a:xfrm>
            <a:off x="1639052" y="3005165"/>
            <a:ext cx="158354" cy="158354"/>
          </a:xfrm>
          <a:prstGeom prst="ellipse">
            <a:avLst/>
          </a:prstGeom>
        </p:spPr>
        <p:style>
          <a:lnRef idx="2">
            <a:schemeClr val="lt1">
              <a:hueOff val="0"/>
              <a:satOff val="0"/>
              <a:lumOff val="0"/>
              <a:alphaOff val="0"/>
            </a:schemeClr>
          </a:lnRef>
          <a:fillRef idx="1">
            <a:schemeClr val="accent2">
              <a:shade val="80000"/>
              <a:hueOff val="0"/>
              <a:satOff val="0"/>
              <a:lumOff val="0"/>
              <a:alphaOff val="0"/>
            </a:schemeClr>
          </a:fillRef>
          <a:effectRef idx="0">
            <a:schemeClr val="accent2">
              <a:shade val="80000"/>
              <a:hueOff val="0"/>
              <a:satOff val="0"/>
              <a:lumOff val="0"/>
              <a:alphaOff val="0"/>
            </a:schemeClr>
          </a:effectRef>
          <a:fontRef idx="minor">
            <a:schemeClr val="lt1"/>
          </a:fontRef>
        </p:style>
      </p:sp>
      <p:sp>
        <p:nvSpPr>
          <p:cNvPr id="34" name="Ellips 33"/>
          <p:cNvSpPr/>
          <p:nvPr/>
        </p:nvSpPr>
        <p:spPr>
          <a:xfrm>
            <a:off x="521888" y="1724594"/>
            <a:ext cx="158354" cy="158354"/>
          </a:xfrm>
          <a:prstGeom prst="ellipse">
            <a:avLst/>
          </a:prstGeom>
        </p:spPr>
        <p:style>
          <a:lnRef idx="2">
            <a:schemeClr val="lt1">
              <a:hueOff val="0"/>
              <a:satOff val="0"/>
              <a:lumOff val="0"/>
              <a:alphaOff val="0"/>
            </a:schemeClr>
          </a:lnRef>
          <a:fillRef idx="1">
            <a:schemeClr val="accent2">
              <a:shade val="80000"/>
              <a:hueOff val="-11957"/>
              <a:satOff val="-1341"/>
              <a:lumOff val="8560"/>
              <a:alphaOff val="0"/>
            </a:schemeClr>
          </a:fillRef>
          <a:effectRef idx="0">
            <a:schemeClr val="accent2">
              <a:shade val="80000"/>
              <a:hueOff val="-11957"/>
              <a:satOff val="-1341"/>
              <a:lumOff val="8560"/>
              <a:alphaOff val="0"/>
            </a:schemeClr>
          </a:effectRef>
          <a:fontRef idx="minor">
            <a:schemeClr val="lt1"/>
          </a:fontRef>
        </p:style>
      </p:sp>
      <p:sp>
        <p:nvSpPr>
          <p:cNvPr id="35" name="Ellips 34"/>
          <p:cNvSpPr/>
          <p:nvPr/>
        </p:nvSpPr>
        <p:spPr>
          <a:xfrm>
            <a:off x="429225" y="2110332"/>
            <a:ext cx="158354" cy="158354"/>
          </a:xfrm>
          <a:prstGeom prst="ellipse">
            <a:avLst/>
          </a:prstGeom>
        </p:spPr>
        <p:style>
          <a:lnRef idx="2">
            <a:schemeClr val="lt1">
              <a:hueOff val="0"/>
              <a:satOff val="0"/>
              <a:lumOff val="0"/>
              <a:alphaOff val="0"/>
            </a:schemeClr>
          </a:lnRef>
          <a:fillRef idx="1">
            <a:schemeClr val="accent2">
              <a:shade val="80000"/>
              <a:hueOff val="-23915"/>
              <a:satOff val="-2683"/>
              <a:lumOff val="17120"/>
              <a:alphaOff val="0"/>
            </a:schemeClr>
          </a:fillRef>
          <a:effectRef idx="0">
            <a:schemeClr val="accent2">
              <a:shade val="80000"/>
              <a:hueOff val="-23915"/>
              <a:satOff val="-2683"/>
              <a:lumOff val="17120"/>
              <a:alphaOff val="0"/>
            </a:schemeClr>
          </a:effectRef>
          <a:fontRef idx="minor">
            <a:schemeClr val="lt1"/>
          </a:fontRef>
        </p:style>
      </p:sp>
      <p:sp>
        <p:nvSpPr>
          <p:cNvPr id="36" name="Ellips 35"/>
          <p:cNvSpPr/>
          <p:nvPr/>
        </p:nvSpPr>
        <p:spPr>
          <a:xfrm>
            <a:off x="1253996" y="2070586"/>
            <a:ext cx="158354" cy="158354"/>
          </a:xfrm>
          <a:prstGeom prst="ellipse">
            <a:avLst/>
          </a:prstGeom>
        </p:spPr>
        <p:style>
          <a:lnRef idx="2">
            <a:schemeClr val="lt1">
              <a:hueOff val="0"/>
              <a:satOff val="0"/>
              <a:lumOff val="0"/>
              <a:alphaOff val="0"/>
            </a:schemeClr>
          </a:lnRef>
          <a:fillRef idx="1">
            <a:schemeClr val="accent2">
              <a:shade val="80000"/>
              <a:hueOff val="-35872"/>
              <a:satOff val="-4024"/>
              <a:lumOff val="25680"/>
              <a:alphaOff val="0"/>
            </a:schemeClr>
          </a:fillRef>
          <a:effectRef idx="0">
            <a:schemeClr val="accent2">
              <a:shade val="80000"/>
              <a:hueOff val="-35872"/>
              <a:satOff val="-4024"/>
              <a:lumOff val="25680"/>
              <a:alphaOff val="0"/>
            </a:schemeClr>
          </a:effectRef>
          <a:fontRef idx="minor">
            <a:schemeClr val="lt1"/>
          </a:fontRef>
        </p:style>
      </p:sp>
      <p:sp>
        <p:nvSpPr>
          <p:cNvPr id="37" name="Ellips 36"/>
          <p:cNvSpPr/>
          <p:nvPr/>
        </p:nvSpPr>
        <p:spPr>
          <a:xfrm>
            <a:off x="1480698" y="1824008"/>
            <a:ext cx="158354" cy="158354"/>
          </a:xfrm>
          <a:prstGeom prst="ellipse">
            <a:avLst/>
          </a:prstGeom>
        </p:spPr>
        <p:style>
          <a:lnRef idx="2">
            <a:schemeClr val="lt1">
              <a:hueOff val="0"/>
              <a:satOff val="0"/>
              <a:lumOff val="0"/>
              <a:alphaOff val="0"/>
            </a:schemeClr>
          </a:lnRef>
          <a:fillRef idx="1">
            <a:schemeClr val="accent2">
              <a:shade val="80000"/>
              <a:hueOff val="0"/>
              <a:satOff val="0"/>
              <a:lumOff val="0"/>
              <a:alphaOff val="0"/>
            </a:schemeClr>
          </a:fillRef>
          <a:effectRef idx="0">
            <a:schemeClr val="accent2">
              <a:shade val="80000"/>
              <a:hueOff val="0"/>
              <a:satOff val="0"/>
              <a:lumOff val="0"/>
              <a:alphaOff val="0"/>
            </a:schemeClr>
          </a:effectRef>
          <a:fontRef idx="minor">
            <a:schemeClr val="lt1"/>
          </a:fontRef>
        </p:style>
      </p:sp>
      <p:sp>
        <p:nvSpPr>
          <p:cNvPr id="38" name="Ellips 37"/>
          <p:cNvSpPr/>
          <p:nvPr/>
        </p:nvSpPr>
        <p:spPr>
          <a:xfrm>
            <a:off x="1485896" y="3758252"/>
            <a:ext cx="158354" cy="158354"/>
          </a:xfrm>
          <a:prstGeom prst="ellipse">
            <a:avLst/>
          </a:prstGeom>
        </p:spPr>
        <p:style>
          <a:lnRef idx="2">
            <a:schemeClr val="lt1">
              <a:hueOff val="0"/>
              <a:satOff val="0"/>
              <a:lumOff val="0"/>
              <a:alphaOff val="0"/>
            </a:schemeClr>
          </a:lnRef>
          <a:fillRef idx="1">
            <a:schemeClr val="accent2">
              <a:shade val="80000"/>
              <a:hueOff val="-11957"/>
              <a:satOff val="-1341"/>
              <a:lumOff val="8560"/>
              <a:alphaOff val="0"/>
            </a:schemeClr>
          </a:fillRef>
          <a:effectRef idx="0">
            <a:schemeClr val="accent2">
              <a:shade val="80000"/>
              <a:hueOff val="-11957"/>
              <a:satOff val="-1341"/>
              <a:lumOff val="8560"/>
              <a:alphaOff val="0"/>
            </a:schemeClr>
          </a:effectRef>
          <a:fontRef idx="minor">
            <a:schemeClr val="lt1"/>
          </a:fontRef>
        </p:style>
      </p:sp>
      <p:sp>
        <p:nvSpPr>
          <p:cNvPr id="39" name="Ellips 38"/>
          <p:cNvSpPr/>
          <p:nvPr/>
        </p:nvSpPr>
        <p:spPr>
          <a:xfrm>
            <a:off x="515225" y="2727094"/>
            <a:ext cx="158354" cy="158354"/>
          </a:xfrm>
          <a:prstGeom prst="ellipse">
            <a:avLst/>
          </a:prstGeom>
        </p:spPr>
        <p:style>
          <a:lnRef idx="2">
            <a:schemeClr val="lt1">
              <a:hueOff val="0"/>
              <a:satOff val="0"/>
              <a:lumOff val="0"/>
              <a:alphaOff val="0"/>
            </a:schemeClr>
          </a:lnRef>
          <a:fillRef idx="1">
            <a:schemeClr val="accent2">
              <a:shade val="80000"/>
              <a:hueOff val="-23915"/>
              <a:satOff val="-2683"/>
              <a:lumOff val="17120"/>
              <a:alphaOff val="0"/>
            </a:schemeClr>
          </a:fillRef>
          <a:effectRef idx="0">
            <a:schemeClr val="accent2">
              <a:shade val="80000"/>
              <a:hueOff val="-23915"/>
              <a:satOff val="-2683"/>
              <a:lumOff val="17120"/>
              <a:alphaOff val="0"/>
            </a:schemeClr>
          </a:effectRef>
          <a:fontRef idx="minor">
            <a:schemeClr val="lt1"/>
          </a:fontRef>
        </p:style>
      </p:sp>
      <p:sp>
        <p:nvSpPr>
          <p:cNvPr id="40" name="Ellips 39"/>
          <p:cNvSpPr/>
          <p:nvPr/>
        </p:nvSpPr>
        <p:spPr>
          <a:xfrm>
            <a:off x="1937898" y="3098001"/>
            <a:ext cx="158354" cy="158354"/>
          </a:xfrm>
          <a:prstGeom prst="ellipse">
            <a:avLst/>
          </a:prstGeom>
        </p:spPr>
        <p:style>
          <a:lnRef idx="2">
            <a:schemeClr val="lt1">
              <a:hueOff val="0"/>
              <a:satOff val="0"/>
              <a:lumOff val="0"/>
              <a:alphaOff val="0"/>
            </a:schemeClr>
          </a:lnRef>
          <a:fillRef idx="1">
            <a:schemeClr val="accent2">
              <a:shade val="80000"/>
              <a:hueOff val="-35872"/>
              <a:satOff val="-4024"/>
              <a:lumOff val="25680"/>
              <a:alphaOff val="0"/>
            </a:schemeClr>
          </a:fillRef>
          <a:effectRef idx="0">
            <a:schemeClr val="accent2">
              <a:shade val="80000"/>
              <a:hueOff val="-35872"/>
              <a:satOff val="-4024"/>
              <a:lumOff val="25680"/>
              <a:alphaOff val="0"/>
            </a:schemeClr>
          </a:effectRef>
          <a:fontRef idx="minor">
            <a:schemeClr val="lt1"/>
          </a:fontRef>
        </p:style>
      </p:sp>
      <p:sp>
        <p:nvSpPr>
          <p:cNvPr id="41" name="Ellips 40"/>
          <p:cNvSpPr/>
          <p:nvPr/>
        </p:nvSpPr>
        <p:spPr>
          <a:xfrm>
            <a:off x="865836" y="1992520"/>
            <a:ext cx="158354" cy="158354"/>
          </a:xfrm>
          <a:prstGeom prst="ellipse">
            <a:avLst/>
          </a:prstGeom>
        </p:spPr>
        <p:style>
          <a:lnRef idx="2">
            <a:schemeClr val="lt1">
              <a:hueOff val="0"/>
              <a:satOff val="0"/>
              <a:lumOff val="0"/>
              <a:alphaOff val="0"/>
            </a:schemeClr>
          </a:lnRef>
          <a:fillRef idx="1">
            <a:schemeClr val="accent2">
              <a:shade val="80000"/>
              <a:hueOff val="0"/>
              <a:satOff val="0"/>
              <a:lumOff val="0"/>
              <a:alphaOff val="0"/>
            </a:schemeClr>
          </a:fillRef>
          <a:effectRef idx="0">
            <a:schemeClr val="accent2">
              <a:shade val="80000"/>
              <a:hueOff val="0"/>
              <a:satOff val="0"/>
              <a:lumOff val="0"/>
              <a:alphaOff val="0"/>
            </a:schemeClr>
          </a:effectRef>
          <a:fontRef idx="minor">
            <a:schemeClr val="lt1"/>
          </a:fontRef>
        </p:style>
      </p:sp>
      <p:sp>
        <p:nvSpPr>
          <p:cNvPr id="42" name="Ellips 41"/>
          <p:cNvSpPr/>
          <p:nvPr/>
        </p:nvSpPr>
        <p:spPr>
          <a:xfrm>
            <a:off x="1277295" y="2707537"/>
            <a:ext cx="158354" cy="158354"/>
          </a:xfrm>
          <a:prstGeom prst="ellipse">
            <a:avLst/>
          </a:prstGeom>
        </p:spPr>
        <p:style>
          <a:lnRef idx="2">
            <a:schemeClr val="lt1">
              <a:hueOff val="0"/>
              <a:satOff val="0"/>
              <a:lumOff val="0"/>
              <a:alphaOff val="0"/>
            </a:schemeClr>
          </a:lnRef>
          <a:fillRef idx="1">
            <a:schemeClr val="accent2">
              <a:shade val="80000"/>
              <a:hueOff val="-11957"/>
              <a:satOff val="-1341"/>
              <a:lumOff val="8560"/>
              <a:alphaOff val="0"/>
            </a:schemeClr>
          </a:fillRef>
          <a:effectRef idx="0">
            <a:schemeClr val="accent2">
              <a:shade val="80000"/>
              <a:hueOff val="-11957"/>
              <a:satOff val="-1341"/>
              <a:lumOff val="8560"/>
              <a:alphaOff val="0"/>
            </a:schemeClr>
          </a:effectRef>
          <a:fontRef idx="minor">
            <a:schemeClr val="lt1"/>
          </a:fontRef>
        </p:style>
      </p:sp>
      <p:sp>
        <p:nvSpPr>
          <p:cNvPr id="43" name="Ellips 42"/>
          <p:cNvSpPr/>
          <p:nvPr/>
        </p:nvSpPr>
        <p:spPr>
          <a:xfrm>
            <a:off x="910048" y="1675310"/>
            <a:ext cx="158354" cy="158354"/>
          </a:xfrm>
          <a:prstGeom prst="ellipse">
            <a:avLst/>
          </a:prstGeom>
        </p:spPr>
        <p:style>
          <a:lnRef idx="2">
            <a:schemeClr val="lt1">
              <a:hueOff val="0"/>
              <a:satOff val="0"/>
              <a:lumOff val="0"/>
              <a:alphaOff val="0"/>
            </a:schemeClr>
          </a:lnRef>
          <a:fillRef idx="1">
            <a:schemeClr val="accent2">
              <a:shade val="80000"/>
              <a:hueOff val="-23915"/>
              <a:satOff val="-2683"/>
              <a:lumOff val="17120"/>
              <a:alphaOff val="0"/>
            </a:schemeClr>
          </a:fillRef>
          <a:effectRef idx="0">
            <a:schemeClr val="accent2">
              <a:shade val="80000"/>
              <a:hueOff val="-23915"/>
              <a:satOff val="-2683"/>
              <a:lumOff val="17120"/>
              <a:alphaOff val="0"/>
            </a:schemeClr>
          </a:effectRef>
          <a:fontRef idx="minor">
            <a:schemeClr val="lt1"/>
          </a:fontRef>
        </p:style>
      </p:sp>
      <p:sp>
        <p:nvSpPr>
          <p:cNvPr id="44" name="Ellips 43"/>
          <p:cNvSpPr/>
          <p:nvPr/>
        </p:nvSpPr>
        <p:spPr>
          <a:xfrm>
            <a:off x="1691996" y="1702447"/>
            <a:ext cx="158354" cy="158354"/>
          </a:xfrm>
          <a:prstGeom prst="ellipse">
            <a:avLst/>
          </a:prstGeom>
        </p:spPr>
        <p:style>
          <a:lnRef idx="2">
            <a:schemeClr val="lt1">
              <a:hueOff val="0"/>
              <a:satOff val="0"/>
              <a:lumOff val="0"/>
              <a:alphaOff val="0"/>
            </a:schemeClr>
          </a:lnRef>
          <a:fillRef idx="1">
            <a:schemeClr val="accent2">
              <a:shade val="80000"/>
              <a:hueOff val="-35872"/>
              <a:satOff val="-4024"/>
              <a:lumOff val="25680"/>
              <a:alphaOff val="0"/>
            </a:schemeClr>
          </a:fillRef>
          <a:effectRef idx="0">
            <a:schemeClr val="accent2">
              <a:shade val="80000"/>
              <a:hueOff val="-35872"/>
              <a:satOff val="-4024"/>
              <a:lumOff val="25680"/>
              <a:alphaOff val="0"/>
            </a:schemeClr>
          </a:effectRef>
          <a:fontRef idx="minor">
            <a:schemeClr val="lt1"/>
          </a:fontRef>
        </p:style>
      </p:sp>
      <p:sp>
        <p:nvSpPr>
          <p:cNvPr id="45" name="Ellips 44"/>
          <p:cNvSpPr/>
          <p:nvPr/>
        </p:nvSpPr>
        <p:spPr>
          <a:xfrm>
            <a:off x="889874" y="2634095"/>
            <a:ext cx="158354" cy="158354"/>
          </a:xfrm>
          <a:prstGeom prst="ellipse">
            <a:avLst/>
          </a:prstGeom>
        </p:spPr>
        <p:style>
          <a:lnRef idx="2">
            <a:schemeClr val="lt1">
              <a:hueOff val="0"/>
              <a:satOff val="0"/>
              <a:lumOff val="0"/>
              <a:alphaOff val="0"/>
            </a:schemeClr>
          </a:lnRef>
          <a:fillRef idx="1">
            <a:schemeClr val="accent2">
              <a:shade val="80000"/>
              <a:hueOff val="0"/>
              <a:satOff val="0"/>
              <a:lumOff val="0"/>
              <a:alphaOff val="0"/>
            </a:schemeClr>
          </a:fillRef>
          <a:effectRef idx="0">
            <a:schemeClr val="accent2">
              <a:shade val="80000"/>
              <a:hueOff val="0"/>
              <a:satOff val="0"/>
              <a:lumOff val="0"/>
              <a:alphaOff val="0"/>
            </a:schemeClr>
          </a:effectRef>
          <a:fontRef idx="minor">
            <a:schemeClr val="lt1"/>
          </a:fontRef>
        </p:style>
      </p:sp>
      <p:sp>
        <p:nvSpPr>
          <p:cNvPr id="46" name="Ellips 45"/>
          <p:cNvSpPr/>
          <p:nvPr/>
        </p:nvSpPr>
        <p:spPr>
          <a:xfrm>
            <a:off x="288710" y="2459902"/>
            <a:ext cx="158354" cy="158354"/>
          </a:xfrm>
          <a:prstGeom prst="ellipse">
            <a:avLst/>
          </a:prstGeom>
        </p:spPr>
        <p:style>
          <a:lnRef idx="2">
            <a:schemeClr val="lt1">
              <a:hueOff val="0"/>
              <a:satOff val="0"/>
              <a:lumOff val="0"/>
              <a:alphaOff val="0"/>
            </a:schemeClr>
          </a:lnRef>
          <a:fillRef idx="1">
            <a:schemeClr val="accent2">
              <a:shade val="80000"/>
              <a:hueOff val="-11957"/>
              <a:satOff val="-1341"/>
              <a:lumOff val="8560"/>
              <a:alphaOff val="0"/>
            </a:schemeClr>
          </a:fillRef>
          <a:effectRef idx="0">
            <a:schemeClr val="accent2">
              <a:shade val="80000"/>
              <a:hueOff val="-11957"/>
              <a:satOff val="-1341"/>
              <a:lumOff val="8560"/>
              <a:alphaOff val="0"/>
            </a:schemeClr>
          </a:effectRef>
          <a:fontRef idx="minor">
            <a:schemeClr val="lt1"/>
          </a:fontRef>
        </p:style>
      </p:sp>
      <p:sp>
        <p:nvSpPr>
          <p:cNvPr id="47" name="Ellips 46"/>
          <p:cNvSpPr/>
          <p:nvPr/>
        </p:nvSpPr>
        <p:spPr>
          <a:xfrm>
            <a:off x="723826" y="3192983"/>
            <a:ext cx="158354" cy="158354"/>
          </a:xfrm>
          <a:prstGeom prst="ellipse">
            <a:avLst/>
          </a:prstGeom>
        </p:spPr>
        <p:style>
          <a:lnRef idx="2">
            <a:schemeClr val="lt1">
              <a:hueOff val="0"/>
              <a:satOff val="0"/>
              <a:lumOff val="0"/>
              <a:alphaOff val="0"/>
            </a:schemeClr>
          </a:lnRef>
          <a:fillRef idx="1">
            <a:schemeClr val="accent2">
              <a:shade val="80000"/>
              <a:hueOff val="-23915"/>
              <a:satOff val="-2683"/>
              <a:lumOff val="17120"/>
              <a:alphaOff val="0"/>
            </a:schemeClr>
          </a:fillRef>
          <a:effectRef idx="0">
            <a:schemeClr val="accent2">
              <a:shade val="80000"/>
              <a:hueOff val="-23915"/>
              <a:satOff val="-2683"/>
              <a:lumOff val="17120"/>
              <a:alphaOff val="0"/>
            </a:schemeClr>
          </a:effectRef>
          <a:fontRef idx="minor">
            <a:schemeClr val="lt1"/>
          </a:fontRef>
        </p:style>
      </p:sp>
      <p:sp>
        <p:nvSpPr>
          <p:cNvPr id="48" name="Ellips 47"/>
          <p:cNvSpPr/>
          <p:nvPr/>
        </p:nvSpPr>
        <p:spPr>
          <a:xfrm>
            <a:off x="508402" y="3705467"/>
            <a:ext cx="158354" cy="158354"/>
          </a:xfrm>
          <a:prstGeom prst="ellipse">
            <a:avLst/>
          </a:prstGeom>
        </p:spPr>
        <p:style>
          <a:lnRef idx="2">
            <a:schemeClr val="lt1">
              <a:hueOff val="0"/>
              <a:satOff val="0"/>
              <a:lumOff val="0"/>
              <a:alphaOff val="0"/>
            </a:schemeClr>
          </a:lnRef>
          <a:fillRef idx="1">
            <a:schemeClr val="accent2">
              <a:shade val="80000"/>
              <a:hueOff val="-35872"/>
              <a:satOff val="-4024"/>
              <a:lumOff val="25680"/>
              <a:alphaOff val="0"/>
            </a:schemeClr>
          </a:fillRef>
          <a:effectRef idx="0">
            <a:schemeClr val="accent2">
              <a:shade val="80000"/>
              <a:hueOff val="-35872"/>
              <a:satOff val="-4024"/>
              <a:lumOff val="25680"/>
              <a:alphaOff val="0"/>
            </a:schemeClr>
          </a:effectRef>
          <a:fontRef idx="minor">
            <a:schemeClr val="lt1"/>
          </a:fontRef>
        </p:style>
      </p:sp>
      <p:sp>
        <p:nvSpPr>
          <p:cNvPr id="49" name="Ellips 48"/>
          <p:cNvSpPr/>
          <p:nvPr/>
        </p:nvSpPr>
        <p:spPr>
          <a:xfrm>
            <a:off x="1904656" y="3441050"/>
            <a:ext cx="158354" cy="158354"/>
          </a:xfrm>
          <a:prstGeom prst="ellipse">
            <a:avLst/>
          </a:prstGeom>
        </p:spPr>
        <p:style>
          <a:lnRef idx="2">
            <a:schemeClr val="lt1">
              <a:hueOff val="0"/>
              <a:satOff val="0"/>
              <a:lumOff val="0"/>
              <a:alphaOff val="0"/>
            </a:schemeClr>
          </a:lnRef>
          <a:fillRef idx="1">
            <a:schemeClr val="accent2">
              <a:shade val="80000"/>
              <a:hueOff val="0"/>
              <a:satOff val="0"/>
              <a:lumOff val="0"/>
              <a:alphaOff val="0"/>
            </a:schemeClr>
          </a:fillRef>
          <a:effectRef idx="0">
            <a:schemeClr val="accent2">
              <a:shade val="80000"/>
              <a:hueOff val="0"/>
              <a:satOff val="0"/>
              <a:lumOff val="0"/>
              <a:alphaOff val="0"/>
            </a:schemeClr>
          </a:effectRef>
          <a:fontRef idx="minor">
            <a:schemeClr val="lt1"/>
          </a:fontRef>
        </p:style>
      </p:sp>
      <p:sp>
        <p:nvSpPr>
          <p:cNvPr id="50" name="Ellips 49"/>
          <p:cNvSpPr/>
          <p:nvPr/>
        </p:nvSpPr>
        <p:spPr>
          <a:xfrm>
            <a:off x="1834265" y="1965575"/>
            <a:ext cx="158354" cy="158354"/>
          </a:xfrm>
          <a:prstGeom prst="ellipse">
            <a:avLst/>
          </a:prstGeom>
        </p:spPr>
        <p:style>
          <a:lnRef idx="2">
            <a:schemeClr val="lt1">
              <a:hueOff val="0"/>
              <a:satOff val="0"/>
              <a:lumOff val="0"/>
              <a:alphaOff val="0"/>
            </a:schemeClr>
          </a:lnRef>
          <a:fillRef idx="1">
            <a:schemeClr val="accent2">
              <a:shade val="80000"/>
              <a:hueOff val="-11957"/>
              <a:satOff val="-1341"/>
              <a:lumOff val="8560"/>
              <a:alphaOff val="0"/>
            </a:schemeClr>
          </a:fillRef>
          <a:effectRef idx="0">
            <a:schemeClr val="accent2">
              <a:shade val="80000"/>
              <a:hueOff val="-11957"/>
              <a:satOff val="-1341"/>
              <a:lumOff val="8560"/>
              <a:alphaOff val="0"/>
            </a:schemeClr>
          </a:effectRef>
          <a:fontRef idx="minor">
            <a:schemeClr val="lt1"/>
          </a:fontRef>
        </p:style>
      </p:sp>
      <p:sp>
        <p:nvSpPr>
          <p:cNvPr id="51" name="Ellips 50"/>
          <p:cNvSpPr/>
          <p:nvPr/>
        </p:nvSpPr>
        <p:spPr>
          <a:xfrm>
            <a:off x="1375971" y="1374725"/>
            <a:ext cx="158354" cy="158354"/>
          </a:xfrm>
          <a:prstGeom prst="ellipse">
            <a:avLst/>
          </a:prstGeom>
        </p:spPr>
        <p:style>
          <a:lnRef idx="2">
            <a:schemeClr val="lt1">
              <a:hueOff val="0"/>
              <a:satOff val="0"/>
              <a:lumOff val="0"/>
              <a:alphaOff val="0"/>
            </a:schemeClr>
          </a:lnRef>
          <a:fillRef idx="1">
            <a:schemeClr val="accent2">
              <a:shade val="80000"/>
              <a:hueOff val="-23915"/>
              <a:satOff val="-2683"/>
              <a:lumOff val="17120"/>
              <a:alphaOff val="0"/>
            </a:schemeClr>
          </a:fillRef>
          <a:effectRef idx="0">
            <a:schemeClr val="accent2">
              <a:shade val="80000"/>
              <a:hueOff val="-23915"/>
              <a:satOff val="-2683"/>
              <a:lumOff val="17120"/>
              <a:alphaOff val="0"/>
            </a:schemeClr>
          </a:effectRef>
          <a:fontRef idx="minor">
            <a:schemeClr val="lt1"/>
          </a:fontRef>
        </p:style>
      </p:sp>
      <p:sp>
        <p:nvSpPr>
          <p:cNvPr id="52" name="Ellips 51"/>
          <p:cNvSpPr/>
          <p:nvPr/>
        </p:nvSpPr>
        <p:spPr>
          <a:xfrm>
            <a:off x="1295737" y="3049508"/>
            <a:ext cx="158354" cy="158354"/>
          </a:xfrm>
          <a:prstGeom prst="ellipse">
            <a:avLst/>
          </a:prstGeom>
        </p:spPr>
        <p:style>
          <a:lnRef idx="2">
            <a:schemeClr val="lt1">
              <a:hueOff val="0"/>
              <a:satOff val="0"/>
              <a:lumOff val="0"/>
              <a:alphaOff val="0"/>
            </a:schemeClr>
          </a:lnRef>
          <a:fillRef idx="1">
            <a:schemeClr val="accent2">
              <a:shade val="80000"/>
              <a:hueOff val="-35872"/>
              <a:satOff val="-4024"/>
              <a:lumOff val="25680"/>
              <a:alphaOff val="0"/>
            </a:schemeClr>
          </a:fillRef>
          <a:effectRef idx="0">
            <a:schemeClr val="accent2">
              <a:shade val="80000"/>
              <a:hueOff val="-35872"/>
              <a:satOff val="-4024"/>
              <a:lumOff val="25680"/>
              <a:alphaOff val="0"/>
            </a:schemeClr>
          </a:effectRef>
          <a:fontRef idx="minor">
            <a:schemeClr val="lt1"/>
          </a:fontRef>
        </p:style>
      </p:sp>
      <p:sp>
        <p:nvSpPr>
          <p:cNvPr id="53" name="Ellips 52"/>
          <p:cNvSpPr/>
          <p:nvPr/>
        </p:nvSpPr>
        <p:spPr>
          <a:xfrm>
            <a:off x="350048" y="2914265"/>
            <a:ext cx="158354" cy="158354"/>
          </a:xfrm>
          <a:prstGeom prst="ellipse">
            <a:avLst/>
          </a:prstGeom>
        </p:spPr>
        <p:style>
          <a:lnRef idx="2">
            <a:schemeClr val="lt1">
              <a:hueOff val="0"/>
              <a:satOff val="0"/>
              <a:lumOff val="0"/>
              <a:alphaOff val="0"/>
            </a:schemeClr>
          </a:lnRef>
          <a:fillRef idx="1">
            <a:schemeClr val="accent2">
              <a:shade val="80000"/>
              <a:hueOff val="0"/>
              <a:satOff val="0"/>
              <a:lumOff val="0"/>
              <a:alphaOff val="0"/>
            </a:schemeClr>
          </a:fillRef>
          <a:effectRef idx="0">
            <a:schemeClr val="accent2">
              <a:shade val="80000"/>
              <a:hueOff val="0"/>
              <a:satOff val="0"/>
              <a:lumOff val="0"/>
              <a:alphaOff val="0"/>
            </a:schemeClr>
          </a:effectRef>
          <a:fontRef idx="minor">
            <a:schemeClr val="lt1"/>
          </a:fontRef>
        </p:style>
      </p:sp>
      <p:sp>
        <p:nvSpPr>
          <p:cNvPr id="54" name="Ellips 53"/>
          <p:cNvSpPr/>
          <p:nvPr/>
        </p:nvSpPr>
        <p:spPr>
          <a:xfrm>
            <a:off x="781404" y="3989338"/>
            <a:ext cx="158354" cy="158354"/>
          </a:xfrm>
          <a:prstGeom prst="ellipse">
            <a:avLst/>
          </a:prstGeom>
        </p:spPr>
        <p:style>
          <a:lnRef idx="2">
            <a:schemeClr val="lt1">
              <a:hueOff val="0"/>
              <a:satOff val="0"/>
              <a:lumOff val="0"/>
              <a:alphaOff val="0"/>
            </a:schemeClr>
          </a:lnRef>
          <a:fillRef idx="1">
            <a:schemeClr val="accent2">
              <a:shade val="80000"/>
              <a:hueOff val="-11957"/>
              <a:satOff val="-1341"/>
              <a:lumOff val="8560"/>
              <a:alphaOff val="0"/>
            </a:schemeClr>
          </a:fillRef>
          <a:effectRef idx="0">
            <a:schemeClr val="accent2">
              <a:shade val="80000"/>
              <a:hueOff val="-11957"/>
              <a:satOff val="-1341"/>
              <a:lumOff val="8560"/>
              <a:alphaOff val="0"/>
            </a:schemeClr>
          </a:effectRef>
          <a:fontRef idx="minor">
            <a:schemeClr val="lt1"/>
          </a:fontRef>
        </p:style>
      </p:sp>
      <p:sp>
        <p:nvSpPr>
          <p:cNvPr id="55" name="Ellips 54"/>
          <p:cNvSpPr/>
          <p:nvPr/>
        </p:nvSpPr>
        <p:spPr>
          <a:xfrm>
            <a:off x="1345190" y="2302605"/>
            <a:ext cx="158354" cy="158354"/>
          </a:xfrm>
          <a:prstGeom prst="ellipse">
            <a:avLst/>
          </a:prstGeom>
        </p:spPr>
        <p:style>
          <a:lnRef idx="2">
            <a:schemeClr val="lt1">
              <a:hueOff val="0"/>
              <a:satOff val="0"/>
              <a:lumOff val="0"/>
              <a:alphaOff val="0"/>
            </a:schemeClr>
          </a:lnRef>
          <a:fillRef idx="1">
            <a:schemeClr val="accent2">
              <a:shade val="80000"/>
              <a:hueOff val="-23915"/>
              <a:satOff val="-2683"/>
              <a:lumOff val="17120"/>
              <a:alphaOff val="0"/>
            </a:schemeClr>
          </a:fillRef>
          <a:effectRef idx="0">
            <a:schemeClr val="accent2">
              <a:shade val="80000"/>
              <a:hueOff val="-23915"/>
              <a:satOff val="-2683"/>
              <a:lumOff val="17120"/>
              <a:alphaOff val="0"/>
            </a:schemeClr>
          </a:effectRef>
          <a:fontRef idx="minor">
            <a:schemeClr val="lt1"/>
          </a:fontRef>
        </p:style>
      </p:sp>
      <p:sp>
        <p:nvSpPr>
          <p:cNvPr id="56" name="Ellips 55"/>
          <p:cNvSpPr/>
          <p:nvPr/>
        </p:nvSpPr>
        <p:spPr>
          <a:xfrm>
            <a:off x="1740013" y="3696062"/>
            <a:ext cx="158354" cy="158354"/>
          </a:xfrm>
          <a:prstGeom prst="ellipse">
            <a:avLst/>
          </a:prstGeom>
        </p:spPr>
        <p:style>
          <a:lnRef idx="2">
            <a:schemeClr val="lt1">
              <a:hueOff val="0"/>
              <a:satOff val="0"/>
              <a:lumOff val="0"/>
              <a:alphaOff val="0"/>
            </a:schemeClr>
          </a:lnRef>
          <a:fillRef idx="1">
            <a:schemeClr val="accent2">
              <a:shade val="80000"/>
              <a:hueOff val="-35872"/>
              <a:satOff val="-4024"/>
              <a:lumOff val="25680"/>
              <a:alphaOff val="0"/>
            </a:schemeClr>
          </a:fillRef>
          <a:effectRef idx="0">
            <a:schemeClr val="accent2">
              <a:shade val="80000"/>
              <a:hueOff val="-35872"/>
              <a:satOff val="-4024"/>
              <a:lumOff val="25680"/>
              <a:alphaOff val="0"/>
            </a:schemeClr>
          </a:effectRef>
          <a:fontRef idx="minor">
            <a:schemeClr val="lt1"/>
          </a:fontRef>
        </p:style>
      </p:sp>
    </p:spTree>
    <p:extLst>
      <p:ext uri="{BB962C8B-B14F-4D97-AF65-F5344CB8AC3E}">
        <p14:creationId xmlns:p14="http://schemas.microsoft.com/office/powerpoint/2010/main" val="3629168278"/>
      </p:ext>
    </p:extLst>
  </p:cSld>
  <p:clrMapOvr>
    <a:masterClrMapping/>
  </p:clrMapOvr>
  <p:timing>
    <p:tnLst>
      <p:par>
        <p:cTn id="1" dur="indefinite" restart="never" nodeType="tmRoot"/>
      </p:par>
    </p:tnLst>
  </p:timing>
</p:sld>
</file>

<file path=ppt/theme/theme1.xml><?xml version="1.0" encoding="utf-8"?>
<a:theme xmlns:a="http://schemas.openxmlformats.org/drawingml/2006/main" name="Kapitel rö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 klassiskt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7484</TotalTime>
  <Words>885</Words>
  <Application>Microsoft Office PowerPoint</Application>
  <PresentationFormat>Bildspel på skärmen (16:9)</PresentationFormat>
  <Paragraphs>93</Paragraphs>
  <Slides>10</Slides>
  <Notes>0</Notes>
  <HiddenSlides>0</HiddenSlides>
  <MMClips>0</MMClips>
  <ScaleCrop>false</ScaleCrop>
  <HeadingPairs>
    <vt:vector size="6" baseType="variant">
      <vt:variant>
        <vt:lpstr>Använt teckensnitt</vt:lpstr>
      </vt:variant>
      <vt:variant>
        <vt:i4>1</vt:i4>
      </vt:variant>
      <vt:variant>
        <vt:lpstr>Tema</vt:lpstr>
      </vt:variant>
      <vt:variant>
        <vt:i4>1</vt:i4>
      </vt:variant>
      <vt:variant>
        <vt:lpstr>Bildrubriker</vt:lpstr>
      </vt:variant>
      <vt:variant>
        <vt:i4>10</vt:i4>
      </vt:variant>
    </vt:vector>
  </HeadingPairs>
  <TitlesOfParts>
    <vt:vector size="12" baseType="lpstr">
      <vt:lpstr>Arial</vt:lpstr>
      <vt:lpstr>Kapitel röd</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Daniel Lundvall</dc:creator>
  <cp:lastModifiedBy>Thorelius, Michaela</cp:lastModifiedBy>
  <cp:revision>133</cp:revision>
  <dcterms:created xsi:type="dcterms:W3CDTF">2015-12-21T10:33:10Z</dcterms:created>
  <dcterms:modified xsi:type="dcterms:W3CDTF">2021-10-21T06:26:33Z</dcterms:modified>
</cp:coreProperties>
</file>