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6" r:id="rId1"/>
    <p:sldMasterId id="2147483680" r:id="rId2"/>
    <p:sldMasterId id="2147483690" r:id="rId3"/>
  </p:sldMasterIdLst>
  <p:notesMasterIdLst>
    <p:notesMasterId r:id="rId10"/>
  </p:notesMasterIdLst>
  <p:sldIdLst>
    <p:sldId id="290" r:id="rId4"/>
    <p:sldId id="288" r:id="rId5"/>
    <p:sldId id="291" r:id="rId6"/>
    <p:sldId id="292" r:id="rId7"/>
    <p:sldId id="289" r:id="rId8"/>
    <p:sldId id="293" r:id="rId9"/>
  </p:sldIdLst>
  <p:sldSz cx="9144000" cy="5143500" type="screen16x9"/>
  <p:notesSz cx="6858000" cy="9144000"/>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02" autoAdjust="0"/>
    <p:restoredTop sz="92000" autoAdjust="0"/>
  </p:normalViewPr>
  <p:slideViewPr>
    <p:cSldViewPr snapToGrid="0" snapToObjects="1">
      <p:cViewPr varScale="1">
        <p:scale>
          <a:sx n="115" d="100"/>
          <a:sy n="115" d="100"/>
        </p:scale>
        <p:origin x="612" y="10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C97EE3-48BD-497F-94B4-9A147A58671A}"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sv-SE"/>
        </a:p>
      </dgm:t>
    </dgm:pt>
    <dgm:pt modelId="{147FBD75-DAD0-4C17-9A23-7F116A01696C}">
      <dgm:prSet phldrT="[Text]" custT="1"/>
      <dgm:spPr/>
      <dgm:t>
        <a:bodyPr/>
        <a:lstStyle/>
        <a:p>
          <a:r>
            <a:rPr lang="sv-SE" sz="3200" dirty="0" smtClean="0"/>
            <a:t>Allmän riskbedömning</a:t>
          </a:r>
          <a:endParaRPr lang="sv-SE" sz="3200" dirty="0"/>
        </a:p>
      </dgm:t>
    </dgm:pt>
    <dgm:pt modelId="{9BC6AAC8-B9DD-4023-B66F-3E7111FB823C}" type="parTrans" cxnId="{CF503BEF-23AC-47B7-B217-156A06474295}">
      <dgm:prSet/>
      <dgm:spPr/>
      <dgm:t>
        <a:bodyPr/>
        <a:lstStyle/>
        <a:p>
          <a:endParaRPr lang="sv-SE" sz="2400"/>
        </a:p>
      </dgm:t>
    </dgm:pt>
    <dgm:pt modelId="{BA65B869-EF87-4073-9B0B-E57A9C3F1BCE}" type="sibTrans" cxnId="{CF503BEF-23AC-47B7-B217-156A06474295}">
      <dgm:prSet/>
      <dgm:spPr/>
      <dgm:t>
        <a:bodyPr/>
        <a:lstStyle/>
        <a:p>
          <a:endParaRPr lang="sv-SE" sz="2400"/>
        </a:p>
      </dgm:t>
    </dgm:pt>
    <dgm:pt modelId="{61CC0EE0-40DC-4EB5-AF7D-EDDB89E21923}">
      <dgm:prSet phldrT="[Text]" custT="1"/>
      <dgm:spPr/>
      <dgm:t>
        <a:bodyPr/>
        <a:lstStyle/>
        <a:p>
          <a:r>
            <a:rPr lang="sv-SE" sz="3200" dirty="0" smtClean="0"/>
            <a:t>Undersöka OSA</a:t>
          </a:r>
          <a:endParaRPr lang="sv-SE" sz="3200" dirty="0"/>
        </a:p>
      </dgm:t>
    </dgm:pt>
    <dgm:pt modelId="{1DFE1D32-E860-4B50-9B53-3D3A4D7FB52F}" type="parTrans" cxnId="{C2644A11-4907-4B30-8323-16B17451CCDC}">
      <dgm:prSet/>
      <dgm:spPr/>
      <dgm:t>
        <a:bodyPr/>
        <a:lstStyle/>
        <a:p>
          <a:endParaRPr lang="sv-SE" sz="2400"/>
        </a:p>
      </dgm:t>
    </dgm:pt>
    <dgm:pt modelId="{D9F283F2-EE4B-46C8-9B3B-370CEF99FB74}" type="sibTrans" cxnId="{C2644A11-4907-4B30-8323-16B17451CCDC}">
      <dgm:prSet/>
      <dgm:spPr/>
      <dgm:t>
        <a:bodyPr/>
        <a:lstStyle/>
        <a:p>
          <a:endParaRPr lang="sv-SE" sz="2400"/>
        </a:p>
      </dgm:t>
    </dgm:pt>
    <dgm:pt modelId="{F3C61507-C4F4-4DE1-9A09-304148D3F870}">
      <dgm:prSet phldrT="[Text]" custT="1"/>
      <dgm:spPr/>
      <dgm:t>
        <a:bodyPr/>
        <a:lstStyle/>
        <a:p>
          <a:r>
            <a:rPr lang="sv-SE" sz="2400" dirty="0" smtClean="0"/>
            <a:t>&gt; Handlingsplan/ mål</a:t>
          </a:r>
          <a:endParaRPr lang="sv-SE" sz="2400" dirty="0"/>
        </a:p>
      </dgm:t>
    </dgm:pt>
    <dgm:pt modelId="{DCAA81C9-EB77-46C8-81B2-D00DB7CD3E74}" type="parTrans" cxnId="{0430C3BF-4363-4A19-933E-0E553F10ABEB}">
      <dgm:prSet/>
      <dgm:spPr/>
      <dgm:t>
        <a:bodyPr/>
        <a:lstStyle/>
        <a:p>
          <a:endParaRPr lang="sv-SE" sz="2400"/>
        </a:p>
      </dgm:t>
    </dgm:pt>
    <dgm:pt modelId="{30A1FAA3-7968-4687-92FE-22845A315689}" type="sibTrans" cxnId="{0430C3BF-4363-4A19-933E-0E553F10ABEB}">
      <dgm:prSet/>
      <dgm:spPr/>
      <dgm:t>
        <a:bodyPr/>
        <a:lstStyle/>
        <a:p>
          <a:endParaRPr lang="sv-SE" sz="2400"/>
        </a:p>
      </dgm:t>
    </dgm:pt>
    <dgm:pt modelId="{CEE5D0BE-9916-4DA7-A0AD-F362BCDF0B4F}">
      <dgm:prSet phldrT="[Text]" custT="1"/>
      <dgm:spPr/>
      <dgm:t>
        <a:bodyPr/>
        <a:lstStyle/>
        <a:p>
          <a:r>
            <a:rPr lang="sv-SE" sz="3200" dirty="0" smtClean="0"/>
            <a:t>Skyddsronder</a:t>
          </a:r>
          <a:endParaRPr lang="sv-SE" sz="3200" dirty="0"/>
        </a:p>
      </dgm:t>
    </dgm:pt>
    <dgm:pt modelId="{3A62E2C4-5A0C-43B5-A5BE-E925F888976C}" type="parTrans" cxnId="{7108B0B0-29F7-42B8-B8F6-B470BBE4A70D}">
      <dgm:prSet/>
      <dgm:spPr/>
      <dgm:t>
        <a:bodyPr/>
        <a:lstStyle/>
        <a:p>
          <a:endParaRPr lang="sv-SE" sz="2400"/>
        </a:p>
      </dgm:t>
    </dgm:pt>
    <dgm:pt modelId="{953A0125-90F1-4EAE-BAF9-29B9A4B9E2CE}" type="sibTrans" cxnId="{7108B0B0-29F7-42B8-B8F6-B470BBE4A70D}">
      <dgm:prSet/>
      <dgm:spPr/>
      <dgm:t>
        <a:bodyPr/>
        <a:lstStyle/>
        <a:p>
          <a:endParaRPr lang="sv-SE" sz="2400"/>
        </a:p>
      </dgm:t>
    </dgm:pt>
    <dgm:pt modelId="{B34CDF97-B6E0-40A3-B392-EEE978B6FFAC}">
      <dgm:prSet phldrT="[Text]" custT="1"/>
      <dgm:spPr/>
      <dgm:t>
        <a:bodyPr/>
        <a:lstStyle/>
        <a:p>
          <a:r>
            <a:rPr lang="sv-SE" sz="2400" dirty="0" smtClean="0"/>
            <a:t>”</a:t>
          </a:r>
          <a:r>
            <a:rPr lang="sv-SE" sz="2400" dirty="0" err="1" smtClean="0"/>
            <a:t>Obl</a:t>
          </a:r>
          <a:r>
            <a:rPr lang="sv-SE" sz="2400" dirty="0" smtClean="0"/>
            <a:t>”</a:t>
          </a:r>
          <a:endParaRPr lang="sv-SE" sz="2400" dirty="0"/>
        </a:p>
      </dgm:t>
    </dgm:pt>
    <dgm:pt modelId="{74BD78C4-EF28-4F8B-A3B3-9B8DA984B80A}" type="parTrans" cxnId="{B45144DC-E760-4316-A2ED-44BD97988B25}">
      <dgm:prSet/>
      <dgm:spPr/>
      <dgm:t>
        <a:bodyPr/>
        <a:lstStyle/>
        <a:p>
          <a:endParaRPr lang="sv-SE" sz="2400"/>
        </a:p>
      </dgm:t>
    </dgm:pt>
    <dgm:pt modelId="{E972B221-A6F7-4CE8-B739-CA931A530073}" type="sibTrans" cxnId="{B45144DC-E760-4316-A2ED-44BD97988B25}">
      <dgm:prSet/>
      <dgm:spPr/>
      <dgm:t>
        <a:bodyPr/>
        <a:lstStyle/>
        <a:p>
          <a:endParaRPr lang="sv-SE" sz="2400"/>
        </a:p>
      </dgm:t>
    </dgm:pt>
    <dgm:pt modelId="{885275E2-4840-4D64-B295-599162FCA35A}">
      <dgm:prSet phldrT="[Text]" custT="1"/>
      <dgm:spPr/>
      <dgm:t>
        <a:bodyPr/>
        <a:lstStyle/>
        <a:p>
          <a:r>
            <a:rPr lang="sv-SE" sz="2400" dirty="0" smtClean="0"/>
            <a:t>Arbetsmiljöhändelser (KIA)</a:t>
          </a:r>
          <a:endParaRPr lang="sv-SE" sz="2400" dirty="0"/>
        </a:p>
      </dgm:t>
    </dgm:pt>
    <dgm:pt modelId="{FD40C089-5DEC-40ED-AA35-ED98C9CB1411}" type="parTrans" cxnId="{4C7FC897-CDEF-4E35-961B-1886A6F6F88B}">
      <dgm:prSet/>
      <dgm:spPr/>
      <dgm:t>
        <a:bodyPr/>
        <a:lstStyle/>
        <a:p>
          <a:endParaRPr lang="sv-SE" sz="2400"/>
        </a:p>
      </dgm:t>
    </dgm:pt>
    <dgm:pt modelId="{B15D8D2E-4C14-482B-B16B-2FEF35CEC7E7}" type="sibTrans" cxnId="{4C7FC897-CDEF-4E35-961B-1886A6F6F88B}">
      <dgm:prSet/>
      <dgm:spPr/>
      <dgm:t>
        <a:bodyPr/>
        <a:lstStyle/>
        <a:p>
          <a:endParaRPr lang="sv-SE" sz="2400"/>
        </a:p>
      </dgm:t>
    </dgm:pt>
    <dgm:pt modelId="{3992577E-B47E-48DC-8F07-7B0AF8417585}">
      <dgm:prSet phldrT="[Text]" custT="1"/>
      <dgm:spPr/>
      <dgm:t>
        <a:bodyPr/>
        <a:lstStyle/>
        <a:p>
          <a:r>
            <a:rPr lang="sv-SE" sz="2400" dirty="0" smtClean="0"/>
            <a:t>Sjukdomstyper/orsaker (</a:t>
          </a:r>
          <a:r>
            <a:rPr lang="sv-SE" sz="2400" dirty="0" err="1" smtClean="0"/>
            <a:t>Adato</a:t>
          </a:r>
          <a:r>
            <a:rPr lang="sv-SE" sz="2400" dirty="0" smtClean="0"/>
            <a:t>)</a:t>
          </a:r>
          <a:endParaRPr lang="sv-SE" sz="2400" dirty="0"/>
        </a:p>
      </dgm:t>
    </dgm:pt>
    <dgm:pt modelId="{CE0F170D-EC48-4B87-B96A-392E7CAED157}" type="parTrans" cxnId="{4C8BA4E5-F7BA-4AB3-8D4F-7860629FE0F2}">
      <dgm:prSet/>
      <dgm:spPr/>
      <dgm:t>
        <a:bodyPr/>
        <a:lstStyle/>
        <a:p>
          <a:endParaRPr lang="sv-SE" sz="2400"/>
        </a:p>
      </dgm:t>
    </dgm:pt>
    <dgm:pt modelId="{D441903F-AB0A-4866-B4C0-7369E4DB2F7B}" type="sibTrans" cxnId="{4C8BA4E5-F7BA-4AB3-8D4F-7860629FE0F2}">
      <dgm:prSet/>
      <dgm:spPr/>
      <dgm:t>
        <a:bodyPr/>
        <a:lstStyle/>
        <a:p>
          <a:endParaRPr lang="sv-SE" sz="2400"/>
        </a:p>
      </dgm:t>
    </dgm:pt>
    <dgm:pt modelId="{9C5C2193-AB1B-4DEC-A822-9E6CCFC4F853}">
      <dgm:prSet phldrT="[Text]" custT="1"/>
      <dgm:spPr/>
      <dgm:t>
        <a:bodyPr/>
        <a:lstStyle/>
        <a:p>
          <a:r>
            <a:rPr lang="sv-SE" sz="2400" dirty="0" smtClean="0"/>
            <a:t>&gt; Största risker</a:t>
          </a:r>
          <a:endParaRPr lang="sv-SE" sz="2400" dirty="0"/>
        </a:p>
      </dgm:t>
    </dgm:pt>
    <dgm:pt modelId="{16D1D2AC-80A6-413B-BF94-C326C661A6B5}" type="parTrans" cxnId="{333CD949-EA65-434F-9240-FBDA1698DF1E}">
      <dgm:prSet/>
      <dgm:spPr/>
      <dgm:t>
        <a:bodyPr/>
        <a:lstStyle/>
        <a:p>
          <a:endParaRPr lang="sv-SE" sz="2400"/>
        </a:p>
      </dgm:t>
    </dgm:pt>
    <dgm:pt modelId="{A6F9E0FD-E680-4D2A-98BA-E8B5357FCB8B}" type="sibTrans" cxnId="{333CD949-EA65-434F-9240-FBDA1698DF1E}">
      <dgm:prSet/>
      <dgm:spPr/>
      <dgm:t>
        <a:bodyPr/>
        <a:lstStyle/>
        <a:p>
          <a:endParaRPr lang="sv-SE" sz="2400"/>
        </a:p>
      </dgm:t>
    </dgm:pt>
    <dgm:pt modelId="{615C71D1-F275-43F6-877B-A9D2C69FC792}">
      <dgm:prSet phldrT="[Text]" custT="1"/>
      <dgm:spPr/>
      <dgm:t>
        <a:bodyPr/>
        <a:lstStyle/>
        <a:p>
          <a:r>
            <a:rPr lang="sv-SE" sz="2400" dirty="0" smtClean="0"/>
            <a:t>&gt; Prioriteringar</a:t>
          </a:r>
          <a:endParaRPr lang="sv-SE" sz="2400" dirty="0"/>
        </a:p>
      </dgm:t>
    </dgm:pt>
    <dgm:pt modelId="{DE9A710B-030F-4B4C-BC48-B3BF2625EA3A}" type="parTrans" cxnId="{20E985F1-B3A6-486A-98C1-A47C6D66EB3C}">
      <dgm:prSet/>
      <dgm:spPr/>
      <dgm:t>
        <a:bodyPr/>
        <a:lstStyle/>
        <a:p>
          <a:endParaRPr lang="sv-SE" sz="2400"/>
        </a:p>
      </dgm:t>
    </dgm:pt>
    <dgm:pt modelId="{EDE0D030-B573-4647-AC38-CF12B8F56070}" type="sibTrans" cxnId="{20E985F1-B3A6-486A-98C1-A47C6D66EB3C}">
      <dgm:prSet/>
      <dgm:spPr/>
      <dgm:t>
        <a:bodyPr/>
        <a:lstStyle/>
        <a:p>
          <a:endParaRPr lang="sv-SE" sz="2400"/>
        </a:p>
      </dgm:t>
    </dgm:pt>
    <dgm:pt modelId="{3EBA783A-D840-48F7-B461-5B11F66C72D0}">
      <dgm:prSet phldrT="[Text]" custT="1"/>
      <dgm:spPr/>
      <dgm:t>
        <a:bodyPr/>
        <a:lstStyle/>
        <a:p>
          <a:r>
            <a:rPr lang="sv-SE" sz="2400" dirty="0" smtClean="0"/>
            <a:t>Prioriterade risker</a:t>
          </a:r>
          <a:endParaRPr lang="sv-SE" sz="2400" dirty="0"/>
        </a:p>
      </dgm:t>
    </dgm:pt>
    <dgm:pt modelId="{25CC2E43-5ADB-43DB-889C-5F57E9CE3984}" type="parTrans" cxnId="{48994FDB-E57A-41C7-A888-AE19E859BEC3}">
      <dgm:prSet/>
      <dgm:spPr/>
      <dgm:t>
        <a:bodyPr/>
        <a:lstStyle/>
        <a:p>
          <a:endParaRPr lang="sv-SE" sz="2400"/>
        </a:p>
      </dgm:t>
    </dgm:pt>
    <dgm:pt modelId="{D39052D8-05DB-4214-AEE3-A5867254684A}" type="sibTrans" cxnId="{48994FDB-E57A-41C7-A888-AE19E859BEC3}">
      <dgm:prSet/>
      <dgm:spPr/>
      <dgm:t>
        <a:bodyPr/>
        <a:lstStyle/>
        <a:p>
          <a:endParaRPr lang="sv-SE" sz="2400"/>
        </a:p>
      </dgm:t>
    </dgm:pt>
    <dgm:pt modelId="{B0FD9DE5-1A2D-46A2-939E-C62722CACA19}" type="pres">
      <dgm:prSet presAssocID="{26C97EE3-48BD-497F-94B4-9A147A58671A}" presName="Name0" presStyleCnt="0">
        <dgm:presLayoutVars>
          <dgm:chMax val="5"/>
          <dgm:chPref val="5"/>
          <dgm:dir/>
          <dgm:animLvl val="lvl"/>
        </dgm:presLayoutVars>
      </dgm:prSet>
      <dgm:spPr/>
      <dgm:t>
        <a:bodyPr/>
        <a:lstStyle/>
        <a:p>
          <a:endParaRPr lang="sv-SE"/>
        </a:p>
      </dgm:t>
    </dgm:pt>
    <dgm:pt modelId="{E19A94C3-3690-44A9-B85D-902E0FCE36BF}" type="pres">
      <dgm:prSet presAssocID="{147FBD75-DAD0-4C17-9A23-7F116A01696C}" presName="parentText1" presStyleLbl="node1" presStyleIdx="0" presStyleCnt="3">
        <dgm:presLayoutVars>
          <dgm:chMax/>
          <dgm:chPref val="3"/>
          <dgm:bulletEnabled val="1"/>
        </dgm:presLayoutVars>
      </dgm:prSet>
      <dgm:spPr/>
      <dgm:t>
        <a:bodyPr/>
        <a:lstStyle/>
        <a:p>
          <a:endParaRPr lang="sv-SE"/>
        </a:p>
      </dgm:t>
    </dgm:pt>
    <dgm:pt modelId="{E422DFCB-AA84-4406-AB6F-6450939C47EF}" type="pres">
      <dgm:prSet presAssocID="{147FBD75-DAD0-4C17-9A23-7F116A01696C}" presName="childText1" presStyleLbl="solidAlignAcc1" presStyleIdx="0" presStyleCnt="3">
        <dgm:presLayoutVars>
          <dgm:chMax val="0"/>
          <dgm:chPref val="0"/>
          <dgm:bulletEnabled val="1"/>
        </dgm:presLayoutVars>
      </dgm:prSet>
      <dgm:spPr/>
      <dgm:t>
        <a:bodyPr/>
        <a:lstStyle/>
        <a:p>
          <a:endParaRPr lang="sv-SE"/>
        </a:p>
      </dgm:t>
    </dgm:pt>
    <dgm:pt modelId="{F84F5085-3F0F-48EE-A0EF-6D41C47E0750}" type="pres">
      <dgm:prSet presAssocID="{61CC0EE0-40DC-4EB5-AF7D-EDDB89E21923}" presName="parentText2" presStyleLbl="node1" presStyleIdx="1" presStyleCnt="3">
        <dgm:presLayoutVars>
          <dgm:chMax/>
          <dgm:chPref val="3"/>
          <dgm:bulletEnabled val="1"/>
        </dgm:presLayoutVars>
      </dgm:prSet>
      <dgm:spPr/>
      <dgm:t>
        <a:bodyPr/>
        <a:lstStyle/>
        <a:p>
          <a:endParaRPr lang="sv-SE"/>
        </a:p>
      </dgm:t>
    </dgm:pt>
    <dgm:pt modelId="{A63F761F-66F2-41B3-934C-F6850FF72615}" type="pres">
      <dgm:prSet presAssocID="{61CC0EE0-40DC-4EB5-AF7D-EDDB89E21923}" presName="childText2" presStyleLbl="solidAlignAcc1" presStyleIdx="1" presStyleCnt="3">
        <dgm:presLayoutVars>
          <dgm:chMax val="0"/>
          <dgm:chPref val="0"/>
          <dgm:bulletEnabled val="1"/>
        </dgm:presLayoutVars>
      </dgm:prSet>
      <dgm:spPr/>
      <dgm:t>
        <a:bodyPr/>
        <a:lstStyle/>
        <a:p>
          <a:endParaRPr lang="sv-SE"/>
        </a:p>
      </dgm:t>
    </dgm:pt>
    <dgm:pt modelId="{6B6BCD36-3274-49AA-9670-EE1BC5157711}" type="pres">
      <dgm:prSet presAssocID="{CEE5D0BE-9916-4DA7-A0AD-F362BCDF0B4F}" presName="parentText3" presStyleLbl="node1" presStyleIdx="2" presStyleCnt="3">
        <dgm:presLayoutVars>
          <dgm:chMax/>
          <dgm:chPref val="3"/>
          <dgm:bulletEnabled val="1"/>
        </dgm:presLayoutVars>
      </dgm:prSet>
      <dgm:spPr/>
      <dgm:t>
        <a:bodyPr/>
        <a:lstStyle/>
        <a:p>
          <a:endParaRPr lang="sv-SE"/>
        </a:p>
      </dgm:t>
    </dgm:pt>
    <dgm:pt modelId="{6FAFC231-F2EE-4765-8C77-C0EEC9C42319}" type="pres">
      <dgm:prSet presAssocID="{CEE5D0BE-9916-4DA7-A0AD-F362BCDF0B4F}" presName="childText3" presStyleLbl="solidAlignAcc1" presStyleIdx="2" presStyleCnt="3">
        <dgm:presLayoutVars>
          <dgm:chMax val="0"/>
          <dgm:chPref val="0"/>
          <dgm:bulletEnabled val="1"/>
        </dgm:presLayoutVars>
      </dgm:prSet>
      <dgm:spPr/>
      <dgm:t>
        <a:bodyPr/>
        <a:lstStyle/>
        <a:p>
          <a:endParaRPr lang="sv-SE"/>
        </a:p>
      </dgm:t>
    </dgm:pt>
  </dgm:ptLst>
  <dgm:cxnLst>
    <dgm:cxn modelId="{4268656C-649E-49C2-98CF-BE06366F3361}" type="presOf" srcId="{147FBD75-DAD0-4C17-9A23-7F116A01696C}" destId="{E19A94C3-3690-44A9-B85D-902E0FCE36BF}" srcOrd="0" destOrd="0" presId="urn:microsoft.com/office/officeart/2009/3/layout/IncreasingArrowsProcess"/>
    <dgm:cxn modelId="{97576574-486E-4AC4-835D-677B342818A8}" type="presOf" srcId="{9C5C2193-AB1B-4DEC-A822-9E6CCFC4F853}" destId="{E422DFCB-AA84-4406-AB6F-6450939C47EF}" srcOrd="0" destOrd="2" presId="urn:microsoft.com/office/officeart/2009/3/layout/IncreasingArrowsProcess"/>
    <dgm:cxn modelId="{C5A31963-7E6E-4A97-B2E4-8ED99E256885}" type="presOf" srcId="{F3C61507-C4F4-4DE1-9A09-304148D3F870}" destId="{A63F761F-66F2-41B3-934C-F6850FF72615}" srcOrd="0" destOrd="0" presId="urn:microsoft.com/office/officeart/2009/3/layout/IncreasingArrowsProcess"/>
    <dgm:cxn modelId="{1CEDEA95-D9D2-4954-B8F5-772793EAA2B5}" type="presOf" srcId="{26C97EE3-48BD-497F-94B4-9A147A58671A}" destId="{B0FD9DE5-1A2D-46A2-939E-C62722CACA19}" srcOrd="0" destOrd="0" presId="urn:microsoft.com/office/officeart/2009/3/layout/IncreasingArrowsProcess"/>
    <dgm:cxn modelId="{02E15B77-184D-4F3A-8EA2-C3DA6D95BA06}" type="presOf" srcId="{615C71D1-F275-43F6-877B-A9D2C69FC792}" destId="{E422DFCB-AA84-4406-AB6F-6450939C47EF}" srcOrd="0" destOrd="3" presId="urn:microsoft.com/office/officeart/2009/3/layout/IncreasingArrowsProcess"/>
    <dgm:cxn modelId="{C2644A11-4907-4B30-8323-16B17451CCDC}" srcId="{26C97EE3-48BD-497F-94B4-9A147A58671A}" destId="{61CC0EE0-40DC-4EB5-AF7D-EDDB89E21923}" srcOrd="1" destOrd="0" parTransId="{1DFE1D32-E860-4B50-9B53-3D3A4D7FB52F}" sibTransId="{D9F283F2-EE4B-46C8-9B3B-370CEF99FB74}"/>
    <dgm:cxn modelId="{48994FDB-E57A-41C7-A888-AE19E859BEC3}" srcId="{CEE5D0BE-9916-4DA7-A0AD-F362BCDF0B4F}" destId="{3EBA783A-D840-48F7-B461-5B11F66C72D0}" srcOrd="1" destOrd="0" parTransId="{25CC2E43-5ADB-43DB-889C-5F57E9CE3984}" sibTransId="{D39052D8-05DB-4214-AEE3-A5867254684A}"/>
    <dgm:cxn modelId="{7108B0B0-29F7-42B8-B8F6-B470BBE4A70D}" srcId="{26C97EE3-48BD-497F-94B4-9A147A58671A}" destId="{CEE5D0BE-9916-4DA7-A0AD-F362BCDF0B4F}" srcOrd="2" destOrd="0" parTransId="{3A62E2C4-5A0C-43B5-A5BE-E925F888976C}" sibTransId="{953A0125-90F1-4EAE-BAF9-29B9A4B9E2CE}"/>
    <dgm:cxn modelId="{F46C8077-46C3-4F70-BB49-39B248857657}" type="presOf" srcId="{885275E2-4840-4D64-B295-599162FCA35A}" destId="{E422DFCB-AA84-4406-AB6F-6450939C47EF}" srcOrd="0" destOrd="0" presId="urn:microsoft.com/office/officeart/2009/3/layout/IncreasingArrowsProcess"/>
    <dgm:cxn modelId="{32DD1CA9-893F-4D01-AEDD-61E5728AC19B}" type="presOf" srcId="{3EBA783A-D840-48F7-B461-5B11F66C72D0}" destId="{6FAFC231-F2EE-4765-8C77-C0EEC9C42319}" srcOrd="0" destOrd="1" presId="urn:microsoft.com/office/officeart/2009/3/layout/IncreasingArrowsProcess"/>
    <dgm:cxn modelId="{CF503BEF-23AC-47B7-B217-156A06474295}" srcId="{26C97EE3-48BD-497F-94B4-9A147A58671A}" destId="{147FBD75-DAD0-4C17-9A23-7F116A01696C}" srcOrd="0" destOrd="0" parTransId="{9BC6AAC8-B9DD-4023-B66F-3E7111FB823C}" sibTransId="{BA65B869-EF87-4073-9B0B-E57A9C3F1BCE}"/>
    <dgm:cxn modelId="{B45144DC-E760-4316-A2ED-44BD97988B25}" srcId="{CEE5D0BE-9916-4DA7-A0AD-F362BCDF0B4F}" destId="{B34CDF97-B6E0-40A3-B392-EEE978B6FFAC}" srcOrd="0" destOrd="0" parTransId="{74BD78C4-EF28-4F8B-A3B3-9B8DA984B80A}" sibTransId="{E972B221-A6F7-4CE8-B739-CA931A530073}"/>
    <dgm:cxn modelId="{4C8BA4E5-F7BA-4AB3-8D4F-7860629FE0F2}" srcId="{147FBD75-DAD0-4C17-9A23-7F116A01696C}" destId="{3992577E-B47E-48DC-8F07-7B0AF8417585}" srcOrd="1" destOrd="0" parTransId="{CE0F170D-EC48-4B87-B96A-392E7CAED157}" sibTransId="{D441903F-AB0A-4866-B4C0-7369E4DB2F7B}"/>
    <dgm:cxn modelId="{60C47862-934F-4A12-A193-668D727C3ADE}" type="presOf" srcId="{3992577E-B47E-48DC-8F07-7B0AF8417585}" destId="{E422DFCB-AA84-4406-AB6F-6450939C47EF}" srcOrd="0" destOrd="1" presId="urn:microsoft.com/office/officeart/2009/3/layout/IncreasingArrowsProcess"/>
    <dgm:cxn modelId="{4C7FC897-CDEF-4E35-961B-1886A6F6F88B}" srcId="{147FBD75-DAD0-4C17-9A23-7F116A01696C}" destId="{885275E2-4840-4D64-B295-599162FCA35A}" srcOrd="0" destOrd="0" parTransId="{FD40C089-5DEC-40ED-AA35-ED98C9CB1411}" sibTransId="{B15D8D2E-4C14-482B-B16B-2FEF35CEC7E7}"/>
    <dgm:cxn modelId="{64876147-1AFD-4C14-ACB4-46C03E2C6137}" type="presOf" srcId="{61CC0EE0-40DC-4EB5-AF7D-EDDB89E21923}" destId="{F84F5085-3F0F-48EE-A0EF-6D41C47E0750}" srcOrd="0" destOrd="0" presId="urn:microsoft.com/office/officeart/2009/3/layout/IncreasingArrowsProcess"/>
    <dgm:cxn modelId="{333CD949-EA65-434F-9240-FBDA1698DF1E}" srcId="{147FBD75-DAD0-4C17-9A23-7F116A01696C}" destId="{9C5C2193-AB1B-4DEC-A822-9E6CCFC4F853}" srcOrd="2" destOrd="0" parTransId="{16D1D2AC-80A6-413B-BF94-C326C661A6B5}" sibTransId="{A6F9E0FD-E680-4D2A-98BA-E8B5357FCB8B}"/>
    <dgm:cxn modelId="{1ECF8E08-11E8-4EBE-949B-BB59BD14C729}" type="presOf" srcId="{B34CDF97-B6E0-40A3-B392-EEE978B6FFAC}" destId="{6FAFC231-F2EE-4765-8C77-C0EEC9C42319}" srcOrd="0" destOrd="0" presId="urn:microsoft.com/office/officeart/2009/3/layout/IncreasingArrowsProcess"/>
    <dgm:cxn modelId="{0430C3BF-4363-4A19-933E-0E553F10ABEB}" srcId="{61CC0EE0-40DC-4EB5-AF7D-EDDB89E21923}" destId="{F3C61507-C4F4-4DE1-9A09-304148D3F870}" srcOrd="0" destOrd="0" parTransId="{DCAA81C9-EB77-46C8-81B2-D00DB7CD3E74}" sibTransId="{30A1FAA3-7968-4687-92FE-22845A315689}"/>
    <dgm:cxn modelId="{20E985F1-B3A6-486A-98C1-A47C6D66EB3C}" srcId="{147FBD75-DAD0-4C17-9A23-7F116A01696C}" destId="{615C71D1-F275-43F6-877B-A9D2C69FC792}" srcOrd="3" destOrd="0" parTransId="{DE9A710B-030F-4B4C-BC48-B3BF2625EA3A}" sibTransId="{EDE0D030-B573-4647-AC38-CF12B8F56070}"/>
    <dgm:cxn modelId="{2B5138DB-916E-4CAF-B925-DCB2A2E0C03B}" type="presOf" srcId="{CEE5D0BE-9916-4DA7-A0AD-F362BCDF0B4F}" destId="{6B6BCD36-3274-49AA-9670-EE1BC5157711}" srcOrd="0" destOrd="0" presId="urn:microsoft.com/office/officeart/2009/3/layout/IncreasingArrowsProcess"/>
    <dgm:cxn modelId="{A47A27F0-CF87-4239-8794-D1BE5DC081D3}" type="presParOf" srcId="{B0FD9DE5-1A2D-46A2-939E-C62722CACA19}" destId="{E19A94C3-3690-44A9-B85D-902E0FCE36BF}" srcOrd="0" destOrd="0" presId="urn:microsoft.com/office/officeart/2009/3/layout/IncreasingArrowsProcess"/>
    <dgm:cxn modelId="{CC541455-16CF-4896-B85B-C95620537153}" type="presParOf" srcId="{B0FD9DE5-1A2D-46A2-939E-C62722CACA19}" destId="{E422DFCB-AA84-4406-AB6F-6450939C47EF}" srcOrd="1" destOrd="0" presId="urn:microsoft.com/office/officeart/2009/3/layout/IncreasingArrowsProcess"/>
    <dgm:cxn modelId="{7315D3F1-4F9A-4A4D-91C4-2D6FDA9B061A}" type="presParOf" srcId="{B0FD9DE5-1A2D-46A2-939E-C62722CACA19}" destId="{F84F5085-3F0F-48EE-A0EF-6D41C47E0750}" srcOrd="2" destOrd="0" presId="urn:microsoft.com/office/officeart/2009/3/layout/IncreasingArrowsProcess"/>
    <dgm:cxn modelId="{2E09A672-11FB-4563-8C58-68E42BAED5DF}" type="presParOf" srcId="{B0FD9DE5-1A2D-46A2-939E-C62722CACA19}" destId="{A63F761F-66F2-41B3-934C-F6850FF72615}" srcOrd="3" destOrd="0" presId="urn:microsoft.com/office/officeart/2009/3/layout/IncreasingArrowsProcess"/>
    <dgm:cxn modelId="{3CAF8D67-7152-4300-A486-647DF2611A38}" type="presParOf" srcId="{B0FD9DE5-1A2D-46A2-939E-C62722CACA19}" destId="{6B6BCD36-3274-49AA-9670-EE1BC5157711}" srcOrd="4" destOrd="0" presId="urn:microsoft.com/office/officeart/2009/3/layout/IncreasingArrowsProcess"/>
    <dgm:cxn modelId="{F31A8C0A-382D-4754-8D68-FF40C907A651}" type="presParOf" srcId="{B0FD9DE5-1A2D-46A2-939E-C62722CACA19}" destId="{6FAFC231-F2EE-4765-8C77-C0EEC9C42319}"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EA9B60-7645-4726-B1D5-A1625D04A9E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sv-SE"/>
        </a:p>
      </dgm:t>
    </dgm:pt>
    <dgm:pt modelId="{B4E147BE-2608-4789-B831-8A8B7EB9F301}">
      <dgm:prSet phldrT="[Text]"/>
      <dgm:spPr/>
      <dgm:t>
        <a:bodyPr/>
        <a:lstStyle/>
        <a:p>
          <a:r>
            <a:rPr lang="sv-SE" dirty="0" smtClean="0"/>
            <a:t>Årlig uppföljning</a:t>
          </a:r>
          <a:endParaRPr lang="sv-SE" dirty="0"/>
        </a:p>
      </dgm:t>
    </dgm:pt>
    <dgm:pt modelId="{FC0157F2-2927-4222-B061-AA5B994165D8}" type="parTrans" cxnId="{7FC4335C-29F0-4A9C-841D-071E788A77AB}">
      <dgm:prSet/>
      <dgm:spPr/>
      <dgm:t>
        <a:bodyPr/>
        <a:lstStyle/>
        <a:p>
          <a:endParaRPr lang="sv-SE"/>
        </a:p>
      </dgm:t>
    </dgm:pt>
    <dgm:pt modelId="{29E2AD01-F743-4DEC-ACBA-A6CF33DF5852}" type="sibTrans" cxnId="{7FC4335C-29F0-4A9C-841D-071E788A77AB}">
      <dgm:prSet/>
      <dgm:spPr/>
      <dgm:t>
        <a:bodyPr/>
        <a:lstStyle/>
        <a:p>
          <a:endParaRPr lang="sv-SE"/>
        </a:p>
      </dgm:t>
    </dgm:pt>
    <dgm:pt modelId="{ABCAA557-1779-4122-A02C-56E373144B3C}">
      <dgm:prSet phldrT="[Text]"/>
      <dgm:spPr/>
      <dgm:t>
        <a:bodyPr/>
        <a:lstStyle/>
        <a:p>
          <a:r>
            <a:rPr lang="sv-SE" dirty="0" smtClean="0"/>
            <a:t>Checklista KIA</a:t>
          </a:r>
          <a:endParaRPr lang="sv-SE" dirty="0"/>
        </a:p>
      </dgm:t>
    </dgm:pt>
    <dgm:pt modelId="{5452914B-C86E-4A81-93B9-DEB4ED8B2B3D}" type="parTrans" cxnId="{AA27EB52-628F-4353-886F-75A0CDD41BED}">
      <dgm:prSet/>
      <dgm:spPr/>
      <dgm:t>
        <a:bodyPr/>
        <a:lstStyle/>
        <a:p>
          <a:endParaRPr lang="sv-SE"/>
        </a:p>
      </dgm:t>
    </dgm:pt>
    <dgm:pt modelId="{7DBE774B-387A-4C0F-979F-07C590FE128A}" type="sibTrans" cxnId="{AA27EB52-628F-4353-886F-75A0CDD41BED}">
      <dgm:prSet/>
      <dgm:spPr/>
      <dgm:t>
        <a:bodyPr/>
        <a:lstStyle/>
        <a:p>
          <a:endParaRPr lang="sv-SE"/>
        </a:p>
      </dgm:t>
    </dgm:pt>
    <dgm:pt modelId="{BF207B3C-F64D-4215-AA92-3F80BD41AC22}">
      <dgm:prSet phldrT="[Text]"/>
      <dgm:spPr/>
      <dgm:t>
        <a:bodyPr/>
        <a:lstStyle/>
        <a:p>
          <a:r>
            <a:rPr lang="sv-SE" dirty="0" smtClean="0"/>
            <a:t>Rutiner och riktlinjer för SAM</a:t>
          </a:r>
          <a:endParaRPr lang="sv-SE" dirty="0"/>
        </a:p>
      </dgm:t>
    </dgm:pt>
    <dgm:pt modelId="{1D25EF06-6E65-46A8-B644-C3F524A373EA}" type="parTrans" cxnId="{CB4505B5-6807-4896-B9F8-F76919989712}">
      <dgm:prSet/>
      <dgm:spPr/>
      <dgm:t>
        <a:bodyPr/>
        <a:lstStyle/>
        <a:p>
          <a:endParaRPr lang="sv-SE"/>
        </a:p>
      </dgm:t>
    </dgm:pt>
    <dgm:pt modelId="{F0AEF4B1-AEA9-4CB5-AF8A-8F4B1FF96D63}" type="sibTrans" cxnId="{CB4505B5-6807-4896-B9F8-F76919989712}">
      <dgm:prSet/>
      <dgm:spPr/>
      <dgm:t>
        <a:bodyPr/>
        <a:lstStyle/>
        <a:p>
          <a:endParaRPr lang="sv-SE"/>
        </a:p>
      </dgm:t>
    </dgm:pt>
    <dgm:pt modelId="{9C967408-713F-477D-AB50-49DA52E4872F}">
      <dgm:prSet phldrT="[Text]"/>
      <dgm:spPr/>
      <dgm:t>
        <a:bodyPr/>
        <a:lstStyle/>
        <a:p>
          <a:r>
            <a:rPr lang="sv-SE" dirty="0" smtClean="0"/>
            <a:t>Enhet, verksamhet, sektor</a:t>
          </a:r>
          <a:endParaRPr lang="sv-SE" dirty="0"/>
        </a:p>
      </dgm:t>
    </dgm:pt>
    <dgm:pt modelId="{D277F65B-FAB0-49E5-9AEB-C76A88375D3F}" type="parTrans" cxnId="{2A1460A2-7D2C-4BA8-9A3E-6C8812148C3D}">
      <dgm:prSet/>
      <dgm:spPr/>
      <dgm:t>
        <a:bodyPr/>
        <a:lstStyle/>
        <a:p>
          <a:endParaRPr lang="sv-SE"/>
        </a:p>
      </dgm:t>
    </dgm:pt>
    <dgm:pt modelId="{89AFE87D-54D4-4401-B444-7587C0264FED}" type="sibTrans" cxnId="{2A1460A2-7D2C-4BA8-9A3E-6C8812148C3D}">
      <dgm:prSet/>
      <dgm:spPr/>
      <dgm:t>
        <a:bodyPr/>
        <a:lstStyle/>
        <a:p>
          <a:endParaRPr lang="sv-SE"/>
        </a:p>
      </dgm:t>
    </dgm:pt>
    <dgm:pt modelId="{5B6D86A0-6A2F-4A42-88A7-9D8B979C23E9}">
      <dgm:prSet phldrT="[Text]"/>
      <dgm:spPr/>
      <dgm:t>
        <a:bodyPr/>
        <a:lstStyle/>
        <a:p>
          <a:r>
            <a:rPr lang="sv-SE" dirty="0" smtClean="0"/>
            <a:t>Anslag skyddsombud</a:t>
          </a:r>
          <a:endParaRPr lang="sv-SE" dirty="0"/>
        </a:p>
      </dgm:t>
    </dgm:pt>
    <dgm:pt modelId="{E9894AA3-146F-4854-9D8B-C9734AFCB51A}" type="parTrans" cxnId="{3A9FB83C-093D-4839-B092-19743A0A3AC5}">
      <dgm:prSet/>
      <dgm:spPr/>
      <dgm:t>
        <a:bodyPr/>
        <a:lstStyle/>
        <a:p>
          <a:endParaRPr lang="sv-SE"/>
        </a:p>
      </dgm:t>
    </dgm:pt>
    <dgm:pt modelId="{C8849778-A952-429D-A2C4-FD36FADC0AA2}" type="sibTrans" cxnId="{3A9FB83C-093D-4839-B092-19743A0A3AC5}">
      <dgm:prSet/>
      <dgm:spPr/>
      <dgm:t>
        <a:bodyPr/>
        <a:lstStyle/>
        <a:p>
          <a:endParaRPr lang="sv-SE"/>
        </a:p>
      </dgm:t>
    </dgm:pt>
    <dgm:pt modelId="{3CAEBB6A-940E-4CFB-9367-4E40777D96E1}">
      <dgm:prSet phldrT="[Text]"/>
      <dgm:spPr/>
      <dgm:t>
        <a:bodyPr/>
        <a:lstStyle/>
        <a:p>
          <a:r>
            <a:rPr lang="sv-SE" dirty="0" smtClean="0"/>
            <a:t>Kompetens-utveckla i arbetsmiljö?</a:t>
          </a:r>
          <a:endParaRPr lang="sv-SE" dirty="0"/>
        </a:p>
      </dgm:t>
    </dgm:pt>
    <dgm:pt modelId="{DC6365A5-3A29-4890-AE7F-B651DFA80A04}" type="parTrans" cxnId="{F089088F-B8DC-4436-A78F-191137260443}">
      <dgm:prSet/>
      <dgm:spPr/>
      <dgm:t>
        <a:bodyPr/>
        <a:lstStyle/>
        <a:p>
          <a:endParaRPr lang="sv-SE"/>
        </a:p>
      </dgm:t>
    </dgm:pt>
    <dgm:pt modelId="{7A96C426-DB00-439A-9F61-D6778E8E2933}" type="sibTrans" cxnId="{F089088F-B8DC-4436-A78F-191137260443}">
      <dgm:prSet/>
      <dgm:spPr/>
      <dgm:t>
        <a:bodyPr/>
        <a:lstStyle/>
        <a:p>
          <a:endParaRPr lang="sv-SE"/>
        </a:p>
      </dgm:t>
    </dgm:pt>
    <dgm:pt modelId="{B9CF152F-E5F7-40BE-9306-8AA57C4E3FE7}">
      <dgm:prSet phldrT="[Text]"/>
      <dgm:spPr/>
      <dgm:t>
        <a:bodyPr/>
        <a:lstStyle/>
        <a:p>
          <a:r>
            <a:rPr lang="sv-SE" dirty="0" smtClean="0"/>
            <a:t>Förbättringsåtgärder enhet / sektor / kommun</a:t>
          </a:r>
          <a:endParaRPr lang="sv-SE" dirty="0"/>
        </a:p>
      </dgm:t>
    </dgm:pt>
    <dgm:pt modelId="{670EF64A-C5F7-4044-9011-F5405B36CA33}" type="parTrans" cxnId="{FDC69A66-DB44-4EF6-BFDD-75C20A344D2B}">
      <dgm:prSet/>
      <dgm:spPr/>
      <dgm:t>
        <a:bodyPr/>
        <a:lstStyle/>
        <a:p>
          <a:endParaRPr lang="sv-SE"/>
        </a:p>
      </dgm:t>
    </dgm:pt>
    <dgm:pt modelId="{E9E00973-9534-424B-B5A4-A736BDDEBE2D}" type="sibTrans" cxnId="{FDC69A66-DB44-4EF6-BFDD-75C20A344D2B}">
      <dgm:prSet/>
      <dgm:spPr/>
      <dgm:t>
        <a:bodyPr/>
        <a:lstStyle/>
        <a:p>
          <a:endParaRPr lang="sv-SE"/>
        </a:p>
      </dgm:t>
    </dgm:pt>
    <dgm:pt modelId="{EB969FA2-C2CC-4AA8-99F7-031F3D9E9B0A}">
      <dgm:prSet phldrT="[Text]"/>
      <dgm:spPr/>
      <dgm:t>
        <a:bodyPr/>
        <a:lstStyle/>
        <a:p>
          <a:r>
            <a:rPr lang="sv-SE" dirty="0" smtClean="0"/>
            <a:t>Analys sektor / kommun</a:t>
          </a:r>
          <a:endParaRPr lang="sv-SE" dirty="0"/>
        </a:p>
      </dgm:t>
    </dgm:pt>
    <dgm:pt modelId="{50461551-E047-4DC9-950F-116431A0FDCA}" type="parTrans" cxnId="{A7421A0F-DC7C-4B0D-B377-222FDEC032CF}">
      <dgm:prSet/>
      <dgm:spPr/>
      <dgm:t>
        <a:bodyPr/>
        <a:lstStyle/>
        <a:p>
          <a:endParaRPr lang="sv-SE"/>
        </a:p>
      </dgm:t>
    </dgm:pt>
    <dgm:pt modelId="{18ED9567-52BB-45A0-B71C-360BCE4644D0}" type="sibTrans" cxnId="{A7421A0F-DC7C-4B0D-B377-222FDEC032CF}">
      <dgm:prSet/>
      <dgm:spPr/>
      <dgm:t>
        <a:bodyPr/>
        <a:lstStyle/>
        <a:p>
          <a:endParaRPr lang="sv-SE"/>
        </a:p>
      </dgm:t>
    </dgm:pt>
    <dgm:pt modelId="{639325A1-4093-44DB-BD70-2ECE1350D0E5}">
      <dgm:prSet phldrT="[Text]"/>
      <dgm:spPr/>
      <dgm:t>
        <a:bodyPr/>
        <a:lstStyle/>
        <a:p>
          <a:r>
            <a:rPr lang="sv-SE" dirty="0" smtClean="0"/>
            <a:t>Enhet</a:t>
          </a:r>
          <a:endParaRPr lang="sv-SE" dirty="0"/>
        </a:p>
      </dgm:t>
    </dgm:pt>
    <dgm:pt modelId="{C11907D7-D6AD-4548-B478-1131F0959F53}" type="parTrans" cxnId="{133A5B67-C023-49A2-B331-A743B0320991}">
      <dgm:prSet/>
      <dgm:spPr/>
      <dgm:t>
        <a:bodyPr/>
        <a:lstStyle/>
        <a:p>
          <a:endParaRPr lang="sv-SE"/>
        </a:p>
      </dgm:t>
    </dgm:pt>
    <dgm:pt modelId="{88E0D202-C08D-45C1-8EEA-366C3037DCFA}" type="sibTrans" cxnId="{133A5B67-C023-49A2-B331-A743B0320991}">
      <dgm:prSet/>
      <dgm:spPr/>
      <dgm:t>
        <a:bodyPr/>
        <a:lstStyle/>
        <a:p>
          <a:endParaRPr lang="sv-SE"/>
        </a:p>
      </dgm:t>
    </dgm:pt>
    <dgm:pt modelId="{6192C69E-19C0-4CE9-820C-6F214C9F6C19}" type="pres">
      <dgm:prSet presAssocID="{71EA9B60-7645-4726-B1D5-A1625D04A9E4}" presName="Name0" presStyleCnt="0">
        <dgm:presLayoutVars>
          <dgm:dir/>
          <dgm:animLvl val="lvl"/>
          <dgm:resizeHandles val="exact"/>
        </dgm:presLayoutVars>
      </dgm:prSet>
      <dgm:spPr/>
      <dgm:t>
        <a:bodyPr/>
        <a:lstStyle/>
        <a:p>
          <a:endParaRPr lang="sv-SE"/>
        </a:p>
      </dgm:t>
    </dgm:pt>
    <dgm:pt modelId="{EEA0D8A3-EB5B-4455-968D-8623BA2565BE}" type="pres">
      <dgm:prSet presAssocID="{B4E147BE-2608-4789-B831-8A8B7EB9F301}" presName="linNode" presStyleCnt="0"/>
      <dgm:spPr/>
    </dgm:pt>
    <dgm:pt modelId="{CE06E3C0-A69C-4747-BDF4-DB39D865FFC5}" type="pres">
      <dgm:prSet presAssocID="{B4E147BE-2608-4789-B831-8A8B7EB9F301}" presName="parentText" presStyleLbl="node1" presStyleIdx="0" presStyleCnt="4" custScaleY="155264">
        <dgm:presLayoutVars>
          <dgm:chMax val="1"/>
          <dgm:bulletEnabled val="1"/>
        </dgm:presLayoutVars>
      </dgm:prSet>
      <dgm:spPr/>
      <dgm:t>
        <a:bodyPr/>
        <a:lstStyle/>
        <a:p>
          <a:endParaRPr lang="sv-SE"/>
        </a:p>
      </dgm:t>
    </dgm:pt>
    <dgm:pt modelId="{46DA4DBF-69DF-45D3-8055-F7F709E31B11}" type="pres">
      <dgm:prSet presAssocID="{B4E147BE-2608-4789-B831-8A8B7EB9F301}" presName="descendantText" presStyleLbl="alignAccFollowNode1" presStyleIdx="0" presStyleCnt="3" custScaleY="194074">
        <dgm:presLayoutVars>
          <dgm:bulletEnabled val="1"/>
        </dgm:presLayoutVars>
      </dgm:prSet>
      <dgm:spPr/>
      <dgm:t>
        <a:bodyPr/>
        <a:lstStyle/>
        <a:p>
          <a:endParaRPr lang="sv-SE"/>
        </a:p>
      </dgm:t>
    </dgm:pt>
    <dgm:pt modelId="{E2F72C26-5E28-42C0-AFC3-56459CD1BDBA}" type="pres">
      <dgm:prSet presAssocID="{29E2AD01-F743-4DEC-ACBA-A6CF33DF5852}" presName="sp" presStyleCnt="0"/>
      <dgm:spPr/>
    </dgm:pt>
    <dgm:pt modelId="{F3AEB9AD-F8EC-402F-BF59-F1E3420EE068}" type="pres">
      <dgm:prSet presAssocID="{BF207B3C-F64D-4215-AA92-3F80BD41AC22}" presName="linNode" presStyleCnt="0"/>
      <dgm:spPr/>
    </dgm:pt>
    <dgm:pt modelId="{B29A2FBA-AC7C-47FF-B3C5-58E41B5FA798}" type="pres">
      <dgm:prSet presAssocID="{BF207B3C-F64D-4215-AA92-3F80BD41AC22}" presName="parentText" presStyleLbl="node1" presStyleIdx="1" presStyleCnt="4">
        <dgm:presLayoutVars>
          <dgm:chMax val="1"/>
          <dgm:bulletEnabled val="1"/>
        </dgm:presLayoutVars>
      </dgm:prSet>
      <dgm:spPr/>
      <dgm:t>
        <a:bodyPr/>
        <a:lstStyle/>
        <a:p>
          <a:endParaRPr lang="sv-SE"/>
        </a:p>
      </dgm:t>
    </dgm:pt>
    <dgm:pt modelId="{83850363-7790-44EA-8FA0-F6174A34705C}" type="pres">
      <dgm:prSet presAssocID="{BF207B3C-F64D-4215-AA92-3F80BD41AC22}" presName="descendantText" presStyleLbl="alignAccFollowNode1" presStyleIdx="1" presStyleCnt="3">
        <dgm:presLayoutVars>
          <dgm:bulletEnabled val="1"/>
        </dgm:presLayoutVars>
      </dgm:prSet>
      <dgm:spPr/>
      <dgm:t>
        <a:bodyPr/>
        <a:lstStyle/>
        <a:p>
          <a:endParaRPr lang="sv-SE"/>
        </a:p>
      </dgm:t>
    </dgm:pt>
    <dgm:pt modelId="{BD4D36C4-7494-43B3-8598-7F2FF924FAAF}" type="pres">
      <dgm:prSet presAssocID="{F0AEF4B1-AEA9-4CB5-AF8A-8F4B1FF96D63}" presName="sp" presStyleCnt="0"/>
      <dgm:spPr/>
    </dgm:pt>
    <dgm:pt modelId="{B5664799-6EFD-4160-99C3-0944498D789E}" type="pres">
      <dgm:prSet presAssocID="{5B6D86A0-6A2F-4A42-88A7-9D8B979C23E9}" presName="linNode" presStyleCnt="0"/>
      <dgm:spPr/>
    </dgm:pt>
    <dgm:pt modelId="{8C0C2DFB-1DB8-40AF-8D83-63F1C48A9334}" type="pres">
      <dgm:prSet presAssocID="{5B6D86A0-6A2F-4A42-88A7-9D8B979C23E9}" presName="parentText" presStyleLbl="node1" presStyleIdx="2" presStyleCnt="4">
        <dgm:presLayoutVars>
          <dgm:chMax val="1"/>
          <dgm:bulletEnabled val="1"/>
        </dgm:presLayoutVars>
      </dgm:prSet>
      <dgm:spPr/>
      <dgm:t>
        <a:bodyPr/>
        <a:lstStyle/>
        <a:p>
          <a:endParaRPr lang="sv-SE"/>
        </a:p>
      </dgm:t>
    </dgm:pt>
    <dgm:pt modelId="{3051E040-754D-4163-87E6-6FA7579596F7}" type="pres">
      <dgm:prSet presAssocID="{5B6D86A0-6A2F-4A42-88A7-9D8B979C23E9}" presName="descendantText" presStyleLbl="alignAccFollowNode1" presStyleIdx="2" presStyleCnt="3">
        <dgm:presLayoutVars>
          <dgm:bulletEnabled val="1"/>
        </dgm:presLayoutVars>
      </dgm:prSet>
      <dgm:spPr/>
      <dgm:t>
        <a:bodyPr/>
        <a:lstStyle/>
        <a:p>
          <a:endParaRPr lang="sv-SE"/>
        </a:p>
      </dgm:t>
    </dgm:pt>
    <dgm:pt modelId="{B1BD2E36-F50E-432D-9088-F78A5B5B81F2}" type="pres">
      <dgm:prSet presAssocID="{C8849778-A952-429D-A2C4-FD36FADC0AA2}" presName="sp" presStyleCnt="0"/>
      <dgm:spPr/>
    </dgm:pt>
    <dgm:pt modelId="{38FBF4E2-09BD-48AB-956F-D52CE834BE81}" type="pres">
      <dgm:prSet presAssocID="{3CAEBB6A-940E-4CFB-9367-4E40777D96E1}" presName="linNode" presStyleCnt="0"/>
      <dgm:spPr/>
    </dgm:pt>
    <dgm:pt modelId="{D6CF259B-8287-495F-A812-7E552A60B330}" type="pres">
      <dgm:prSet presAssocID="{3CAEBB6A-940E-4CFB-9367-4E40777D96E1}" presName="parentText" presStyleLbl="node1" presStyleIdx="3" presStyleCnt="4">
        <dgm:presLayoutVars>
          <dgm:chMax val="1"/>
          <dgm:bulletEnabled val="1"/>
        </dgm:presLayoutVars>
      </dgm:prSet>
      <dgm:spPr/>
      <dgm:t>
        <a:bodyPr/>
        <a:lstStyle/>
        <a:p>
          <a:endParaRPr lang="sv-SE"/>
        </a:p>
      </dgm:t>
    </dgm:pt>
  </dgm:ptLst>
  <dgm:cxnLst>
    <dgm:cxn modelId="{133A5B67-C023-49A2-B331-A743B0320991}" srcId="{5B6D86A0-6A2F-4A42-88A7-9D8B979C23E9}" destId="{639325A1-4093-44DB-BD70-2ECE1350D0E5}" srcOrd="0" destOrd="0" parTransId="{C11907D7-D6AD-4548-B478-1131F0959F53}" sibTransId="{88E0D202-C08D-45C1-8EEA-366C3037DCFA}"/>
    <dgm:cxn modelId="{F089088F-B8DC-4436-A78F-191137260443}" srcId="{71EA9B60-7645-4726-B1D5-A1625D04A9E4}" destId="{3CAEBB6A-940E-4CFB-9367-4E40777D96E1}" srcOrd="3" destOrd="0" parTransId="{DC6365A5-3A29-4890-AE7F-B651DFA80A04}" sibTransId="{7A96C426-DB00-439A-9F61-D6778E8E2933}"/>
    <dgm:cxn modelId="{0269D674-6A7C-4265-87F3-B799C1570C61}" type="presOf" srcId="{EB969FA2-C2CC-4AA8-99F7-031F3D9E9B0A}" destId="{46DA4DBF-69DF-45D3-8055-F7F709E31B11}" srcOrd="0" destOrd="1" presId="urn:microsoft.com/office/officeart/2005/8/layout/vList5"/>
    <dgm:cxn modelId="{A7421A0F-DC7C-4B0D-B377-222FDEC032CF}" srcId="{B4E147BE-2608-4789-B831-8A8B7EB9F301}" destId="{EB969FA2-C2CC-4AA8-99F7-031F3D9E9B0A}" srcOrd="1" destOrd="0" parTransId="{50461551-E047-4DC9-950F-116431A0FDCA}" sibTransId="{18ED9567-52BB-45A0-B71C-360BCE4644D0}"/>
    <dgm:cxn modelId="{5BF3B600-F037-46E2-8507-4B90C4A9F7D6}" type="presOf" srcId="{ABCAA557-1779-4122-A02C-56E373144B3C}" destId="{46DA4DBF-69DF-45D3-8055-F7F709E31B11}" srcOrd="0" destOrd="0" presId="urn:microsoft.com/office/officeart/2005/8/layout/vList5"/>
    <dgm:cxn modelId="{2A1460A2-7D2C-4BA8-9A3E-6C8812148C3D}" srcId="{BF207B3C-F64D-4215-AA92-3F80BD41AC22}" destId="{9C967408-713F-477D-AB50-49DA52E4872F}" srcOrd="0" destOrd="0" parTransId="{D277F65B-FAB0-49E5-9AEB-C76A88375D3F}" sibTransId="{89AFE87D-54D4-4401-B444-7587C0264FED}"/>
    <dgm:cxn modelId="{7FC4335C-29F0-4A9C-841D-071E788A77AB}" srcId="{71EA9B60-7645-4726-B1D5-A1625D04A9E4}" destId="{B4E147BE-2608-4789-B831-8A8B7EB9F301}" srcOrd="0" destOrd="0" parTransId="{FC0157F2-2927-4222-B061-AA5B994165D8}" sibTransId="{29E2AD01-F743-4DEC-ACBA-A6CF33DF5852}"/>
    <dgm:cxn modelId="{BE89B819-E72A-4467-AB07-26713338EC5C}" type="presOf" srcId="{B9CF152F-E5F7-40BE-9306-8AA57C4E3FE7}" destId="{46DA4DBF-69DF-45D3-8055-F7F709E31B11}" srcOrd="0" destOrd="2" presId="urn:microsoft.com/office/officeart/2005/8/layout/vList5"/>
    <dgm:cxn modelId="{6997C1A9-0031-4CBF-81E8-E0540CE79F90}" type="presOf" srcId="{9C967408-713F-477D-AB50-49DA52E4872F}" destId="{83850363-7790-44EA-8FA0-F6174A34705C}" srcOrd="0" destOrd="0" presId="urn:microsoft.com/office/officeart/2005/8/layout/vList5"/>
    <dgm:cxn modelId="{2842F32E-B322-43BD-A166-39BF2F69C96A}" type="presOf" srcId="{BF207B3C-F64D-4215-AA92-3F80BD41AC22}" destId="{B29A2FBA-AC7C-47FF-B3C5-58E41B5FA798}" srcOrd="0" destOrd="0" presId="urn:microsoft.com/office/officeart/2005/8/layout/vList5"/>
    <dgm:cxn modelId="{4B6BDBCA-3BE2-49F6-BEF6-683DEF5AF61C}" type="presOf" srcId="{3CAEBB6A-940E-4CFB-9367-4E40777D96E1}" destId="{D6CF259B-8287-495F-A812-7E552A60B330}" srcOrd="0" destOrd="0" presId="urn:microsoft.com/office/officeart/2005/8/layout/vList5"/>
    <dgm:cxn modelId="{FDC69A66-DB44-4EF6-BFDD-75C20A344D2B}" srcId="{B4E147BE-2608-4789-B831-8A8B7EB9F301}" destId="{B9CF152F-E5F7-40BE-9306-8AA57C4E3FE7}" srcOrd="2" destOrd="0" parTransId="{670EF64A-C5F7-4044-9011-F5405B36CA33}" sibTransId="{E9E00973-9534-424B-B5A4-A736BDDEBE2D}"/>
    <dgm:cxn modelId="{CB4505B5-6807-4896-B9F8-F76919989712}" srcId="{71EA9B60-7645-4726-B1D5-A1625D04A9E4}" destId="{BF207B3C-F64D-4215-AA92-3F80BD41AC22}" srcOrd="1" destOrd="0" parTransId="{1D25EF06-6E65-46A8-B644-C3F524A373EA}" sibTransId="{F0AEF4B1-AEA9-4CB5-AF8A-8F4B1FF96D63}"/>
    <dgm:cxn modelId="{8A5B6F8A-B80B-4CDC-A71C-61D85E3C89D8}" type="presOf" srcId="{71EA9B60-7645-4726-B1D5-A1625D04A9E4}" destId="{6192C69E-19C0-4CE9-820C-6F214C9F6C19}" srcOrd="0" destOrd="0" presId="urn:microsoft.com/office/officeart/2005/8/layout/vList5"/>
    <dgm:cxn modelId="{3A9FB83C-093D-4839-B092-19743A0A3AC5}" srcId="{71EA9B60-7645-4726-B1D5-A1625D04A9E4}" destId="{5B6D86A0-6A2F-4A42-88A7-9D8B979C23E9}" srcOrd="2" destOrd="0" parTransId="{E9894AA3-146F-4854-9D8B-C9734AFCB51A}" sibTransId="{C8849778-A952-429D-A2C4-FD36FADC0AA2}"/>
    <dgm:cxn modelId="{911C1488-4333-4143-AB48-AAF997F77284}" type="presOf" srcId="{B4E147BE-2608-4789-B831-8A8B7EB9F301}" destId="{CE06E3C0-A69C-4747-BDF4-DB39D865FFC5}" srcOrd="0" destOrd="0" presId="urn:microsoft.com/office/officeart/2005/8/layout/vList5"/>
    <dgm:cxn modelId="{F2420E14-7C73-44C2-AEF1-C25104223ADB}" type="presOf" srcId="{5B6D86A0-6A2F-4A42-88A7-9D8B979C23E9}" destId="{8C0C2DFB-1DB8-40AF-8D83-63F1C48A9334}" srcOrd="0" destOrd="0" presId="urn:microsoft.com/office/officeart/2005/8/layout/vList5"/>
    <dgm:cxn modelId="{AA27EB52-628F-4353-886F-75A0CDD41BED}" srcId="{B4E147BE-2608-4789-B831-8A8B7EB9F301}" destId="{ABCAA557-1779-4122-A02C-56E373144B3C}" srcOrd="0" destOrd="0" parTransId="{5452914B-C86E-4A81-93B9-DEB4ED8B2B3D}" sibTransId="{7DBE774B-387A-4C0F-979F-07C590FE128A}"/>
    <dgm:cxn modelId="{622A12DD-DAA8-4C36-8551-DB8177C84EBD}" type="presOf" srcId="{639325A1-4093-44DB-BD70-2ECE1350D0E5}" destId="{3051E040-754D-4163-87E6-6FA7579596F7}" srcOrd="0" destOrd="0" presId="urn:microsoft.com/office/officeart/2005/8/layout/vList5"/>
    <dgm:cxn modelId="{2F87BE81-30F3-4390-98C4-C1E63FC9EFCB}" type="presParOf" srcId="{6192C69E-19C0-4CE9-820C-6F214C9F6C19}" destId="{EEA0D8A3-EB5B-4455-968D-8623BA2565BE}" srcOrd="0" destOrd="0" presId="urn:microsoft.com/office/officeart/2005/8/layout/vList5"/>
    <dgm:cxn modelId="{57E00958-FCDB-499F-8A8A-1009AFEA1D5C}" type="presParOf" srcId="{EEA0D8A3-EB5B-4455-968D-8623BA2565BE}" destId="{CE06E3C0-A69C-4747-BDF4-DB39D865FFC5}" srcOrd="0" destOrd="0" presId="urn:microsoft.com/office/officeart/2005/8/layout/vList5"/>
    <dgm:cxn modelId="{4E319F86-C6C3-4D94-B485-21D3FD3848B3}" type="presParOf" srcId="{EEA0D8A3-EB5B-4455-968D-8623BA2565BE}" destId="{46DA4DBF-69DF-45D3-8055-F7F709E31B11}" srcOrd="1" destOrd="0" presId="urn:microsoft.com/office/officeart/2005/8/layout/vList5"/>
    <dgm:cxn modelId="{303393F8-CE8D-474A-B754-B876702D3716}" type="presParOf" srcId="{6192C69E-19C0-4CE9-820C-6F214C9F6C19}" destId="{E2F72C26-5E28-42C0-AFC3-56459CD1BDBA}" srcOrd="1" destOrd="0" presId="urn:microsoft.com/office/officeart/2005/8/layout/vList5"/>
    <dgm:cxn modelId="{D98A154A-328E-4F20-A857-471511B1CB78}" type="presParOf" srcId="{6192C69E-19C0-4CE9-820C-6F214C9F6C19}" destId="{F3AEB9AD-F8EC-402F-BF59-F1E3420EE068}" srcOrd="2" destOrd="0" presId="urn:microsoft.com/office/officeart/2005/8/layout/vList5"/>
    <dgm:cxn modelId="{49892FAC-1730-4901-B67E-2D4CB4854394}" type="presParOf" srcId="{F3AEB9AD-F8EC-402F-BF59-F1E3420EE068}" destId="{B29A2FBA-AC7C-47FF-B3C5-58E41B5FA798}" srcOrd="0" destOrd="0" presId="urn:microsoft.com/office/officeart/2005/8/layout/vList5"/>
    <dgm:cxn modelId="{D9598694-DC41-4B5F-AC51-D8150D13E0F1}" type="presParOf" srcId="{F3AEB9AD-F8EC-402F-BF59-F1E3420EE068}" destId="{83850363-7790-44EA-8FA0-F6174A34705C}" srcOrd="1" destOrd="0" presId="urn:microsoft.com/office/officeart/2005/8/layout/vList5"/>
    <dgm:cxn modelId="{9B442802-749C-44C7-B839-FF0CBB3F4BF3}" type="presParOf" srcId="{6192C69E-19C0-4CE9-820C-6F214C9F6C19}" destId="{BD4D36C4-7494-43B3-8598-7F2FF924FAAF}" srcOrd="3" destOrd="0" presId="urn:microsoft.com/office/officeart/2005/8/layout/vList5"/>
    <dgm:cxn modelId="{0DEAB492-63A2-4DDB-BF0B-AFDCFD2A6098}" type="presParOf" srcId="{6192C69E-19C0-4CE9-820C-6F214C9F6C19}" destId="{B5664799-6EFD-4160-99C3-0944498D789E}" srcOrd="4" destOrd="0" presId="urn:microsoft.com/office/officeart/2005/8/layout/vList5"/>
    <dgm:cxn modelId="{69441EDC-1734-41B6-AC0D-9B1EA36DB77D}" type="presParOf" srcId="{B5664799-6EFD-4160-99C3-0944498D789E}" destId="{8C0C2DFB-1DB8-40AF-8D83-63F1C48A9334}" srcOrd="0" destOrd="0" presId="urn:microsoft.com/office/officeart/2005/8/layout/vList5"/>
    <dgm:cxn modelId="{25EDC034-72CA-4FA0-BBE5-AAE16C5C8BBE}" type="presParOf" srcId="{B5664799-6EFD-4160-99C3-0944498D789E}" destId="{3051E040-754D-4163-87E6-6FA7579596F7}" srcOrd="1" destOrd="0" presId="urn:microsoft.com/office/officeart/2005/8/layout/vList5"/>
    <dgm:cxn modelId="{84933CFC-61FE-4ACA-848C-DCE6E0607956}" type="presParOf" srcId="{6192C69E-19C0-4CE9-820C-6F214C9F6C19}" destId="{B1BD2E36-F50E-432D-9088-F78A5B5B81F2}" srcOrd="5" destOrd="0" presId="urn:microsoft.com/office/officeart/2005/8/layout/vList5"/>
    <dgm:cxn modelId="{4BC61279-2E62-4D3D-B5F6-702E62ADD9D6}" type="presParOf" srcId="{6192C69E-19C0-4CE9-820C-6F214C9F6C19}" destId="{38FBF4E2-09BD-48AB-956F-D52CE834BE81}" srcOrd="6" destOrd="0" presId="urn:microsoft.com/office/officeart/2005/8/layout/vList5"/>
    <dgm:cxn modelId="{227A7338-106D-4928-A907-26C7733B4938}" type="presParOf" srcId="{38FBF4E2-09BD-48AB-956F-D52CE834BE81}" destId="{D6CF259B-8287-495F-A812-7E552A60B330}"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9A94C3-3690-44A9-B85D-902E0FCE36BF}">
      <dsp:nvSpPr>
        <dsp:cNvPr id="0" name=""/>
        <dsp:cNvSpPr/>
      </dsp:nvSpPr>
      <dsp:spPr>
        <a:xfrm>
          <a:off x="25668" y="262797"/>
          <a:ext cx="8851362" cy="1289095"/>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254000" bIns="204644" numCol="1" spcCol="1270" anchor="ctr" anchorCtr="0">
          <a:noAutofit/>
        </a:bodyPr>
        <a:lstStyle/>
        <a:p>
          <a:pPr lvl="0" algn="l" defTabSz="1422400">
            <a:lnSpc>
              <a:spcPct val="90000"/>
            </a:lnSpc>
            <a:spcBef>
              <a:spcPct val="0"/>
            </a:spcBef>
            <a:spcAft>
              <a:spcPct val="35000"/>
            </a:spcAft>
          </a:pPr>
          <a:r>
            <a:rPr lang="sv-SE" sz="3200" kern="1200" dirty="0" smtClean="0"/>
            <a:t>Allmän riskbedömning</a:t>
          </a:r>
          <a:endParaRPr lang="sv-SE" sz="3200" kern="1200" dirty="0"/>
        </a:p>
      </dsp:txBody>
      <dsp:txXfrm>
        <a:off x="25668" y="585071"/>
        <a:ext cx="8529088" cy="644547"/>
      </dsp:txXfrm>
    </dsp:sp>
    <dsp:sp modelId="{E422DFCB-AA84-4406-AB6F-6450939C47EF}">
      <dsp:nvSpPr>
        <dsp:cNvPr id="0" name=""/>
        <dsp:cNvSpPr/>
      </dsp:nvSpPr>
      <dsp:spPr>
        <a:xfrm>
          <a:off x="25668" y="1256875"/>
          <a:ext cx="2726219" cy="2483272"/>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sv-SE" sz="2400" kern="1200" dirty="0" smtClean="0"/>
            <a:t>Arbetsmiljöhändelser (KIA)</a:t>
          </a:r>
          <a:endParaRPr lang="sv-SE" sz="2400" kern="1200" dirty="0"/>
        </a:p>
        <a:p>
          <a:pPr lvl="0" algn="l" defTabSz="1066800">
            <a:lnSpc>
              <a:spcPct val="90000"/>
            </a:lnSpc>
            <a:spcBef>
              <a:spcPct val="0"/>
            </a:spcBef>
            <a:spcAft>
              <a:spcPct val="35000"/>
            </a:spcAft>
          </a:pPr>
          <a:r>
            <a:rPr lang="sv-SE" sz="2400" kern="1200" dirty="0" smtClean="0"/>
            <a:t>Sjukdomstyper/orsaker (</a:t>
          </a:r>
          <a:r>
            <a:rPr lang="sv-SE" sz="2400" kern="1200" dirty="0" err="1" smtClean="0"/>
            <a:t>Adato</a:t>
          </a:r>
          <a:r>
            <a:rPr lang="sv-SE" sz="2400" kern="1200" dirty="0" smtClean="0"/>
            <a:t>)</a:t>
          </a:r>
          <a:endParaRPr lang="sv-SE" sz="2400" kern="1200" dirty="0"/>
        </a:p>
        <a:p>
          <a:pPr lvl="0" algn="l" defTabSz="1066800">
            <a:lnSpc>
              <a:spcPct val="90000"/>
            </a:lnSpc>
            <a:spcBef>
              <a:spcPct val="0"/>
            </a:spcBef>
            <a:spcAft>
              <a:spcPct val="35000"/>
            </a:spcAft>
          </a:pPr>
          <a:r>
            <a:rPr lang="sv-SE" sz="2400" kern="1200" dirty="0" smtClean="0"/>
            <a:t>&gt; Största risker</a:t>
          </a:r>
          <a:endParaRPr lang="sv-SE" sz="2400" kern="1200" dirty="0"/>
        </a:p>
        <a:p>
          <a:pPr lvl="0" algn="l" defTabSz="1066800">
            <a:lnSpc>
              <a:spcPct val="90000"/>
            </a:lnSpc>
            <a:spcBef>
              <a:spcPct val="0"/>
            </a:spcBef>
            <a:spcAft>
              <a:spcPct val="35000"/>
            </a:spcAft>
          </a:pPr>
          <a:r>
            <a:rPr lang="sv-SE" sz="2400" kern="1200" dirty="0" smtClean="0"/>
            <a:t>&gt; Prioriteringar</a:t>
          </a:r>
          <a:endParaRPr lang="sv-SE" sz="2400" kern="1200" dirty="0"/>
        </a:p>
      </dsp:txBody>
      <dsp:txXfrm>
        <a:off x="25668" y="1256875"/>
        <a:ext cx="2726219" cy="2483272"/>
      </dsp:txXfrm>
    </dsp:sp>
    <dsp:sp modelId="{F84F5085-3F0F-48EE-A0EF-6D41C47E0750}">
      <dsp:nvSpPr>
        <dsp:cNvPr id="0" name=""/>
        <dsp:cNvSpPr/>
      </dsp:nvSpPr>
      <dsp:spPr>
        <a:xfrm>
          <a:off x="2751888" y="692495"/>
          <a:ext cx="6125142" cy="1289095"/>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254000" bIns="204644" numCol="1" spcCol="1270" anchor="ctr" anchorCtr="0">
          <a:noAutofit/>
        </a:bodyPr>
        <a:lstStyle/>
        <a:p>
          <a:pPr lvl="0" algn="l" defTabSz="1422400">
            <a:lnSpc>
              <a:spcPct val="90000"/>
            </a:lnSpc>
            <a:spcBef>
              <a:spcPct val="0"/>
            </a:spcBef>
            <a:spcAft>
              <a:spcPct val="35000"/>
            </a:spcAft>
          </a:pPr>
          <a:r>
            <a:rPr lang="sv-SE" sz="3200" kern="1200" dirty="0" smtClean="0"/>
            <a:t>Undersöka OSA</a:t>
          </a:r>
          <a:endParaRPr lang="sv-SE" sz="3200" kern="1200" dirty="0"/>
        </a:p>
      </dsp:txBody>
      <dsp:txXfrm>
        <a:off x="2751888" y="1014769"/>
        <a:ext cx="5802868" cy="644547"/>
      </dsp:txXfrm>
    </dsp:sp>
    <dsp:sp modelId="{A63F761F-66F2-41B3-934C-F6850FF72615}">
      <dsp:nvSpPr>
        <dsp:cNvPr id="0" name=""/>
        <dsp:cNvSpPr/>
      </dsp:nvSpPr>
      <dsp:spPr>
        <a:xfrm>
          <a:off x="2751888" y="1686574"/>
          <a:ext cx="2726219" cy="2483272"/>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sv-SE" sz="2400" kern="1200" dirty="0" smtClean="0"/>
            <a:t>&gt; Handlingsplan/ mål</a:t>
          </a:r>
          <a:endParaRPr lang="sv-SE" sz="2400" kern="1200" dirty="0"/>
        </a:p>
      </dsp:txBody>
      <dsp:txXfrm>
        <a:off x="2751888" y="1686574"/>
        <a:ext cx="2726219" cy="2483272"/>
      </dsp:txXfrm>
    </dsp:sp>
    <dsp:sp modelId="{6B6BCD36-3274-49AA-9670-EE1BC5157711}">
      <dsp:nvSpPr>
        <dsp:cNvPr id="0" name=""/>
        <dsp:cNvSpPr/>
      </dsp:nvSpPr>
      <dsp:spPr>
        <a:xfrm>
          <a:off x="5478108" y="1122194"/>
          <a:ext cx="3398923" cy="1289095"/>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254000" bIns="204644" numCol="1" spcCol="1270" anchor="ctr" anchorCtr="0">
          <a:noAutofit/>
        </a:bodyPr>
        <a:lstStyle/>
        <a:p>
          <a:pPr lvl="0" algn="l" defTabSz="1422400">
            <a:lnSpc>
              <a:spcPct val="90000"/>
            </a:lnSpc>
            <a:spcBef>
              <a:spcPct val="0"/>
            </a:spcBef>
            <a:spcAft>
              <a:spcPct val="35000"/>
            </a:spcAft>
          </a:pPr>
          <a:r>
            <a:rPr lang="sv-SE" sz="3200" kern="1200" dirty="0" smtClean="0"/>
            <a:t>Skyddsronder</a:t>
          </a:r>
          <a:endParaRPr lang="sv-SE" sz="3200" kern="1200" dirty="0"/>
        </a:p>
      </dsp:txBody>
      <dsp:txXfrm>
        <a:off x="5478108" y="1444468"/>
        <a:ext cx="3076649" cy="644547"/>
      </dsp:txXfrm>
    </dsp:sp>
    <dsp:sp modelId="{6FAFC231-F2EE-4765-8C77-C0EEC9C42319}">
      <dsp:nvSpPr>
        <dsp:cNvPr id="0" name=""/>
        <dsp:cNvSpPr/>
      </dsp:nvSpPr>
      <dsp:spPr>
        <a:xfrm>
          <a:off x="5478108" y="2116272"/>
          <a:ext cx="2726219" cy="2446930"/>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sv-SE" sz="2400" kern="1200" dirty="0" smtClean="0"/>
            <a:t>”</a:t>
          </a:r>
          <a:r>
            <a:rPr lang="sv-SE" sz="2400" kern="1200" dirty="0" err="1" smtClean="0"/>
            <a:t>Obl</a:t>
          </a:r>
          <a:r>
            <a:rPr lang="sv-SE" sz="2400" kern="1200" dirty="0" smtClean="0"/>
            <a:t>”</a:t>
          </a:r>
          <a:endParaRPr lang="sv-SE" sz="2400" kern="1200" dirty="0"/>
        </a:p>
        <a:p>
          <a:pPr lvl="0" algn="l" defTabSz="1066800">
            <a:lnSpc>
              <a:spcPct val="90000"/>
            </a:lnSpc>
            <a:spcBef>
              <a:spcPct val="0"/>
            </a:spcBef>
            <a:spcAft>
              <a:spcPct val="35000"/>
            </a:spcAft>
          </a:pPr>
          <a:r>
            <a:rPr lang="sv-SE" sz="2400" kern="1200" dirty="0" smtClean="0"/>
            <a:t>Prioriterade risker</a:t>
          </a:r>
          <a:endParaRPr lang="sv-SE" sz="2400" kern="1200" dirty="0"/>
        </a:p>
      </dsp:txBody>
      <dsp:txXfrm>
        <a:off x="5478108" y="2116272"/>
        <a:ext cx="2726219" cy="24469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A4DBF-69DF-45D3-8055-F7F709E31B11}">
      <dsp:nvSpPr>
        <dsp:cNvPr id="0" name=""/>
        <dsp:cNvSpPr/>
      </dsp:nvSpPr>
      <dsp:spPr>
        <a:xfrm rot="5400000">
          <a:off x="3466316" y="-1276019"/>
          <a:ext cx="1341742" cy="389382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sv-SE" sz="1900" kern="1200" dirty="0" smtClean="0"/>
            <a:t>Checklista KIA</a:t>
          </a:r>
          <a:endParaRPr lang="sv-SE" sz="1900" kern="1200" dirty="0"/>
        </a:p>
        <a:p>
          <a:pPr marL="171450" lvl="1" indent="-171450" algn="l" defTabSz="844550">
            <a:lnSpc>
              <a:spcPct val="90000"/>
            </a:lnSpc>
            <a:spcBef>
              <a:spcPct val="0"/>
            </a:spcBef>
            <a:spcAft>
              <a:spcPct val="15000"/>
            </a:spcAft>
            <a:buChar char="••"/>
          </a:pPr>
          <a:r>
            <a:rPr lang="sv-SE" sz="1900" kern="1200" dirty="0" smtClean="0"/>
            <a:t>Analys sektor / kommun</a:t>
          </a:r>
          <a:endParaRPr lang="sv-SE" sz="1900" kern="1200" dirty="0"/>
        </a:p>
        <a:p>
          <a:pPr marL="171450" lvl="1" indent="-171450" algn="l" defTabSz="844550">
            <a:lnSpc>
              <a:spcPct val="90000"/>
            </a:lnSpc>
            <a:spcBef>
              <a:spcPct val="0"/>
            </a:spcBef>
            <a:spcAft>
              <a:spcPct val="15000"/>
            </a:spcAft>
            <a:buChar char="••"/>
          </a:pPr>
          <a:r>
            <a:rPr lang="sv-SE" sz="1900" kern="1200" dirty="0" smtClean="0"/>
            <a:t>Förbättringsåtgärder enhet / sektor / kommun</a:t>
          </a:r>
          <a:endParaRPr lang="sv-SE" sz="1900" kern="1200" dirty="0"/>
        </a:p>
      </dsp:txBody>
      <dsp:txXfrm rot="-5400000">
        <a:off x="2190276" y="65519"/>
        <a:ext cx="3828325" cy="1210746"/>
      </dsp:txXfrm>
    </dsp:sp>
    <dsp:sp modelId="{CE06E3C0-A69C-4747-BDF4-DB39D865FFC5}">
      <dsp:nvSpPr>
        <dsp:cNvPr id="0" name=""/>
        <dsp:cNvSpPr/>
      </dsp:nvSpPr>
      <dsp:spPr>
        <a:xfrm>
          <a:off x="0" y="0"/>
          <a:ext cx="2190275" cy="134178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sv-SE" sz="1800" kern="1200" dirty="0" smtClean="0"/>
            <a:t>Årlig uppföljning</a:t>
          </a:r>
          <a:endParaRPr lang="sv-SE" sz="1800" kern="1200" dirty="0"/>
        </a:p>
      </dsp:txBody>
      <dsp:txXfrm>
        <a:off x="65500" y="65500"/>
        <a:ext cx="2059275" cy="1210784"/>
      </dsp:txXfrm>
    </dsp:sp>
    <dsp:sp modelId="{83850363-7790-44EA-8FA0-F6174A34705C}">
      <dsp:nvSpPr>
        <dsp:cNvPr id="0" name=""/>
        <dsp:cNvSpPr/>
      </dsp:nvSpPr>
      <dsp:spPr>
        <a:xfrm rot="5400000">
          <a:off x="3799601" y="-133628"/>
          <a:ext cx="691356" cy="390144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sv-SE" sz="1900" kern="1200" dirty="0" smtClean="0"/>
            <a:t>Enhet, verksamhet, sektor</a:t>
          </a:r>
          <a:endParaRPr lang="sv-SE" sz="1900" kern="1200" dirty="0"/>
        </a:p>
      </dsp:txBody>
      <dsp:txXfrm rot="-5400000">
        <a:off x="2194560" y="1505162"/>
        <a:ext cx="3867691" cy="623858"/>
      </dsp:txXfrm>
    </dsp:sp>
    <dsp:sp modelId="{B29A2FBA-AC7C-47FF-B3C5-58E41B5FA798}">
      <dsp:nvSpPr>
        <dsp:cNvPr id="0" name=""/>
        <dsp:cNvSpPr/>
      </dsp:nvSpPr>
      <dsp:spPr>
        <a:xfrm>
          <a:off x="0" y="1384994"/>
          <a:ext cx="2194560" cy="8641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sv-SE" sz="1800" kern="1200" dirty="0" smtClean="0"/>
            <a:t>Rutiner och riktlinjer för SAM</a:t>
          </a:r>
          <a:endParaRPr lang="sv-SE" sz="1800" kern="1200" dirty="0"/>
        </a:p>
      </dsp:txBody>
      <dsp:txXfrm>
        <a:off x="42187" y="1427181"/>
        <a:ext cx="2110186" cy="779821"/>
      </dsp:txXfrm>
    </dsp:sp>
    <dsp:sp modelId="{3051E040-754D-4163-87E6-6FA7579596F7}">
      <dsp:nvSpPr>
        <dsp:cNvPr id="0" name=""/>
        <dsp:cNvSpPr/>
      </dsp:nvSpPr>
      <dsp:spPr>
        <a:xfrm rot="5400000">
          <a:off x="3799601" y="773776"/>
          <a:ext cx="691356" cy="390144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sv-SE" sz="1900" kern="1200" dirty="0" smtClean="0"/>
            <a:t>Enhet</a:t>
          </a:r>
          <a:endParaRPr lang="sv-SE" sz="1900" kern="1200" dirty="0"/>
        </a:p>
      </dsp:txBody>
      <dsp:txXfrm rot="-5400000">
        <a:off x="2194560" y="2412567"/>
        <a:ext cx="3867691" cy="623858"/>
      </dsp:txXfrm>
    </dsp:sp>
    <dsp:sp modelId="{8C0C2DFB-1DB8-40AF-8D83-63F1C48A9334}">
      <dsp:nvSpPr>
        <dsp:cNvPr id="0" name=""/>
        <dsp:cNvSpPr/>
      </dsp:nvSpPr>
      <dsp:spPr>
        <a:xfrm>
          <a:off x="0" y="2292399"/>
          <a:ext cx="2194560" cy="8641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sv-SE" sz="1800" kern="1200" dirty="0" smtClean="0"/>
            <a:t>Anslag skyddsombud</a:t>
          </a:r>
          <a:endParaRPr lang="sv-SE" sz="1800" kern="1200" dirty="0"/>
        </a:p>
      </dsp:txBody>
      <dsp:txXfrm>
        <a:off x="42187" y="2334586"/>
        <a:ext cx="2110186" cy="779821"/>
      </dsp:txXfrm>
    </dsp:sp>
    <dsp:sp modelId="{D6CF259B-8287-495F-A812-7E552A60B330}">
      <dsp:nvSpPr>
        <dsp:cNvPr id="0" name=""/>
        <dsp:cNvSpPr/>
      </dsp:nvSpPr>
      <dsp:spPr>
        <a:xfrm>
          <a:off x="0" y="3199804"/>
          <a:ext cx="2194560" cy="8641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sv-SE" sz="1800" kern="1200" dirty="0" smtClean="0"/>
            <a:t>Kompetens-utveckla i arbetsmiljö?</a:t>
          </a:r>
          <a:endParaRPr lang="sv-SE" sz="1800" kern="1200" dirty="0"/>
        </a:p>
      </dsp:txBody>
      <dsp:txXfrm>
        <a:off x="42187" y="3241991"/>
        <a:ext cx="2110186" cy="779821"/>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A03C4D-4FE9-419A-A13D-C4C5B96C7C55}" type="datetimeFigureOut">
              <a:rPr lang="sv-SE" smtClean="0"/>
              <a:t>2021-09-13</a:t>
            </a:fld>
            <a:endParaRPr lang="sv-SE"/>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A4ED7B-AA6A-416F-BAAF-74BA2F28DE4C}" type="slidenum">
              <a:rPr lang="sv-SE" smtClean="0"/>
              <a:t>‹#›</a:t>
            </a:fld>
            <a:endParaRPr lang="sv-SE"/>
          </a:p>
        </p:txBody>
      </p:sp>
    </p:spTree>
    <p:extLst>
      <p:ext uri="{BB962C8B-B14F-4D97-AF65-F5344CB8AC3E}">
        <p14:creationId xmlns:p14="http://schemas.microsoft.com/office/powerpoint/2010/main" val="358636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Genom fördelningen av arbetsmiljöuppgifter framgår vem som ska göra vad i det systematiska arbetsmiljöarbetet.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Syftet med ett gemensamt </a:t>
            </a:r>
            <a:r>
              <a:rPr lang="sv-SE" sz="1200" kern="1200" dirty="0" err="1" smtClean="0">
                <a:solidFill>
                  <a:schemeClr val="tx1"/>
                </a:solidFill>
                <a:effectLst/>
                <a:latin typeface="+mn-lt"/>
                <a:ea typeface="+mn-ea"/>
                <a:cs typeface="+mn-cs"/>
              </a:rPr>
              <a:t>årshjul</a:t>
            </a:r>
            <a:r>
              <a:rPr lang="sv-SE" sz="1200" kern="1200" dirty="0" smtClean="0">
                <a:solidFill>
                  <a:schemeClr val="tx1"/>
                </a:solidFill>
                <a:effectLst/>
                <a:latin typeface="+mn-lt"/>
                <a:ea typeface="+mn-ea"/>
                <a:cs typeface="+mn-cs"/>
              </a:rPr>
              <a:t> för arbetsmiljöarbetet är att ge de ansvariga (oftast chefer) ett bättre och mer samordnat stöd.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Målet är ett bättre systematiskt arbetsmiljöarbete. Utöver några mindre aktiviteter koncentrerar vi de större aktiviteterna i arbetsmiljöarbetet till två block.</a:t>
            </a:r>
          </a:p>
          <a:p>
            <a:endParaRPr lang="sv-SE" sz="1200" kern="1200" dirty="0" smtClean="0">
              <a:solidFill>
                <a:schemeClr val="tx1"/>
              </a:solidFill>
              <a:effectLst/>
              <a:latin typeface="+mn-lt"/>
              <a:ea typeface="+mn-ea"/>
              <a:cs typeface="+mn-cs"/>
            </a:endParaRP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a:t>
            </a:r>
          </a:p>
          <a:p>
            <a:r>
              <a:rPr lang="sv-SE" sz="1200" kern="1200" dirty="0" smtClean="0">
                <a:solidFill>
                  <a:schemeClr val="tx1"/>
                </a:solidFill>
                <a:effectLst/>
                <a:latin typeface="+mn-lt"/>
                <a:ea typeface="+mn-ea"/>
                <a:cs typeface="+mn-cs"/>
              </a:rPr>
              <a:t>Arbetsmiljöverket</a:t>
            </a:r>
            <a:r>
              <a:rPr lang="sv-SE" sz="1200" kern="1200" baseline="0" dirty="0" smtClean="0">
                <a:solidFill>
                  <a:schemeClr val="tx1"/>
                </a:solidFill>
                <a:effectLst/>
                <a:latin typeface="+mn-lt"/>
                <a:ea typeface="+mn-ea"/>
                <a:cs typeface="+mn-cs"/>
              </a:rPr>
              <a:t> har hittat brister i vårt arbetsmiljöarbete</a:t>
            </a:r>
          </a:p>
          <a:p>
            <a:r>
              <a:rPr lang="sv-SE" sz="1200" kern="1200" baseline="0" dirty="0" smtClean="0">
                <a:solidFill>
                  <a:schemeClr val="tx1"/>
                </a:solidFill>
                <a:effectLst/>
                <a:latin typeface="+mn-lt"/>
                <a:ea typeface="+mn-ea"/>
                <a:cs typeface="+mn-cs"/>
              </a:rPr>
              <a:t>Chefer </a:t>
            </a:r>
            <a:endParaRPr lang="sv-SE" dirty="0"/>
          </a:p>
        </p:txBody>
      </p:sp>
      <p:sp>
        <p:nvSpPr>
          <p:cNvPr id="4" name="Platshållare för bildnummer 3"/>
          <p:cNvSpPr>
            <a:spLocks noGrp="1"/>
          </p:cNvSpPr>
          <p:nvPr>
            <p:ph type="sldNum" sz="quarter" idx="10"/>
          </p:nvPr>
        </p:nvSpPr>
        <p:spPr/>
        <p:txBody>
          <a:bodyPr/>
          <a:lstStyle/>
          <a:p>
            <a:fld id="{41A4ED7B-AA6A-416F-BAAF-74BA2F28DE4C}" type="slidenum">
              <a:rPr lang="sv-SE" smtClean="0"/>
              <a:t>1</a:t>
            </a:fld>
            <a:endParaRPr lang="sv-SE"/>
          </a:p>
        </p:txBody>
      </p:sp>
    </p:spTree>
    <p:extLst>
      <p:ext uri="{BB962C8B-B14F-4D97-AF65-F5344CB8AC3E}">
        <p14:creationId xmlns:p14="http://schemas.microsoft.com/office/powerpoint/2010/main" val="1815154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i="1" kern="1200" smtClean="0">
                <a:solidFill>
                  <a:schemeClr val="tx1"/>
                </a:solidFill>
                <a:effectLst/>
                <a:latin typeface="+mn-lt"/>
                <a:ea typeface="+mn-ea"/>
                <a:cs typeface="+mn-cs"/>
              </a:rPr>
              <a:t>1 mars – 15 juni: Säkerställa vårt systematiska arbetsmiljöarbete</a:t>
            </a:r>
          </a:p>
          <a:p>
            <a:r>
              <a:rPr lang="sv-SE" sz="1200" kern="1200" smtClean="0">
                <a:solidFill>
                  <a:schemeClr val="tx1"/>
                </a:solidFill>
                <a:effectLst/>
                <a:latin typeface="+mn-lt"/>
                <a:ea typeface="+mn-ea"/>
                <a:cs typeface="+mn-cs"/>
              </a:rPr>
              <a:t>Inför sommarperioden är det viktigt att säkerställa det systematiska arbetsmiljöarbetet, att alla rutiner är uppdaterade och fungerar. Riskerna ökar när många verksamheter tar in semestervikarier och både chefer och ordinarie personal är mindre tillgängliga.</a:t>
            </a:r>
          </a:p>
          <a:p>
            <a:pPr lvl="0"/>
            <a:r>
              <a:rPr lang="sv-SE" sz="1200" kern="1200" smtClean="0">
                <a:solidFill>
                  <a:schemeClr val="tx1"/>
                </a:solidFill>
                <a:effectLst/>
                <a:latin typeface="+mn-lt"/>
                <a:ea typeface="+mn-ea"/>
                <a:cs typeface="+mn-cs"/>
              </a:rPr>
              <a:t>Göra checklistan </a:t>
            </a:r>
            <a:r>
              <a:rPr lang="sv-SE" sz="1200" i="1" kern="1200" smtClean="0">
                <a:solidFill>
                  <a:schemeClr val="tx1"/>
                </a:solidFill>
                <a:effectLst/>
                <a:latin typeface="+mn-lt"/>
                <a:ea typeface="+mn-ea"/>
                <a:cs typeface="+mn-cs"/>
              </a:rPr>
              <a:t>Årlig uppföljning av SAM</a:t>
            </a:r>
            <a:r>
              <a:rPr lang="sv-SE" sz="1200" kern="1200" smtClean="0">
                <a:solidFill>
                  <a:schemeClr val="tx1"/>
                </a:solidFill>
                <a:effectLst/>
                <a:latin typeface="+mn-lt"/>
                <a:ea typeface="+mn-ea"/>
                <a:cs typeface="+mn-cs"/>
              </a:rPr>
              <a:t> (i KIA). Deadline 20 april. Vidta egna förbättringsåtgärder. </a:t>
            </a:r>
          </a:p>
          <a:p>
            <a:pPr marL="171450" lvl="0" indent="-171450">
              <a:buFontTx/>
              <a:buChar char="-"/>
            </a:pPr>
            <a:r>
              <a:rPr lang="sv-SE" sz="1200" kern="1200" smtClean="0">
                <a:solidFill>
                  <a:schemeClr val="tx1"/>
                </a:solidFill>
                <a:effectLst/>
                <a:latin typeface="+mn-lt"/>
                <a:ea typeface="+mn-ea"/>
                <a:cs typeface="+mn-cs"/>
              </a:rPr>
              <a:t>(Sektors/verksamhetschef: Analysera och samverka styrkor och brister i arbetsmiljöarbetet på sektors/verksamhetsnivå samt sektorns/verksamhetens egna förbättringsåtgärder.)</a:t>
            </a:r>
          </a:p>
          <a:p>
            <a:pPr marL="171450" lvl="0" indent="-171450">
              <a:buFontTx/>
              <a:buChar char="-"/>
            </a:pPr>
            <a:r>
              <a:rPr lang="sv-SE" sz="1200" kern="1200" smtClean="0">
                <a:solidFill>
                  <a:schemeClr val="tx1"/>
                </a:solidFill>
                <a:effectLst/>
                <a:latin typeface="+mn-lt"/>
                <a:ea typeface="+mn-ea"/>
                <a:cs typeface="+mn-cs"/>
              </a:rPr>
              <a:t>Se över egna rutiner och riktlinjer på arbetsmiljöområdet, inklusive första hjälpen, krisstöd, brandskydd och introduktion av nyanställda.</a:t>
            </a:r>
          </a:p>
          <a:p>
            <a:pPr marL="171450" lvl="0" indent="-171450">
              <a:buFontTx/>
              <a:buChar char="-"/>
            </a:pPr>
            <a:r>
              <a:rPr lang="sv-SE" sz="1200" kern="1200" smtClean="0">
                <a:solidFill>
                  <a:schemeClr val="tx1"/>
                </a:solidFill>
                <a:effectLst/>
                <a:latin typeface="+mn-lt"/>
                <a:ea typeface="+mn-ea"/>
                <a:cs typeface="+mn-cs"/>
              </a:rPr>
              <a:t>Kontrollera/uppdatera anslag om arbetsplatsens skyddsombud</a:t>
            </a:r>
          </a:p>
          <a:p>
            <a:pPr marL="171450" lvl="0" indent="-171450">
              <a:buFontTx/>
              <a:buChar char="-"/>
            </a:pPr>
            <a:r>
              <a:rPr lang="sv-SE" sz="1200" kern="1200" smtClean="0">
                <a:solidFill>
                  <a:schemeClr val="tx1"/>
                </a:solidFill>
                <a:effectLst/>
                <a:latin typeface="+mn-lt"/>
                <a:ea typeface="+mn-ea"/>
                <a:cs typeface="+mn-cs"/>
              </a:rPr>
              <a:t>Identifiera eventuella kompetensutvecklingsbehov på arbetsmiljöområdet – göra plan.</a:t>
            </a:r>
          </a:p>
          <a:p>
            <a:pPr marL="0" lvl="0" indent="0">
              <a:buFontTx/>
              <a:buNone/>
            </a:pPr>
            <a:endParaRPr lang="sv-SE" sz="1200" kern="1200" smtClean="0">
              <a:solidFill>
                <a:schemeClr val="tx1"/>
              </a:solidFill>
              <a:effectLst/>
              <a:latin typeface="+mn-lt"/>
              <a:ea typeface="+mn-ea"/>
              <a:cs typeface="+mn-cs"/>
            </a:endParaRPr>
          </a:p>
          <a:p>
            <a:r>
              <a:rPr lang="sv-SE" sz="1200" b="1" kern="1200" smtClean="0">
                <a:solidFill>
                  <a:schemeClr val="tx1"/>
                </a:solidFill>
                <a:effectLst/>
                <a:latin typeface="+mn-lt"/>
                <a:ea typeface="+mn-ea"/>
                <a:cs typeface="+mn-cs"/>
              </a:rPr>
              <a:t>HR-stöd:</a:t>
            </a:r>
          </a:p>
          <a:p>
            <a:pPr marL="171450" lvl="0" indent="-171450">
              <a:buFont typeface="Arial" panose="020B0604020202020204" pitchFamily="34" charset="0"/>
              <a:buChar char="•"/>
            </a:pPr>
            <a:r>
              <a:rPr lang="sv-SE" sz="1200" kern="1200" smtClean="0">
                <a:solidFill>
                  <a:schemeClr val="tx1"/>
                </a:solidFill>
                <a:effectLst/>
                <a:latin typeface="+mn-lt"/>
                <a:ea typeface="+mn-ea"/>
                <a:cs typeface="+mn-cs"/>
              </a:rPr>
              <a:t>”Uppstartsinfo” på KFLG + sektorernas ledningsgrupper</a:t>
            </a:r>
          </a:p>
          <a:p>
            <a:pPr marL="171450" lvl="0" indent="-171450">
              <a:buFont typeface="Arial" panose="020B0604020202020204" pitchFamily="34" charset="0"/>
              <a:buChar char="•"/>
            </a:pPr>
            <a:r>
              <a:rPr lang="sv-SE" sz="1200" kern="1200" smtClean="0">
                <a:solidFill>
                  <a:schemeClr val="tx1"/>
                </a:solidFill>
                <a:effectLst/>
                <a:latin typeface="+mn-lt"/>
                <a:ea typeface="+mn-ea"/>
                <a:cs typeface="+mn-cs"/>
              </a:rPr>
              <a:t>Håller chefsinformation (kan bokas på ordinarie chefsgruppsmöten)</a:t>
            </a:r>
          </a:p>
          <a:p>
            <a:pPr marL="171450" lvl="0" indent="-171450">
              <a:buFont typeface="Arial" panose="020B0604020202020204" pitchFamily="34" charset="0"/>
              <a:buChar char="•"/>
            </a:pPr>
            <a:r>
              <a:rPr lang="sv-SE" sz="1200" kern="1200" smtClean="0">
                <a:solidFill>
                  <a:schemeClr val="tx1"/>
                </a:solidFill>
                <a:effectLst/>
                <a:latin typeface="+mn-lt"/>
                <a:ea typeface="+mn-ea"/>
                <a:cs typeface="+mn-cs"/>
              </a:rPr>
              <a:t>Analyserar och föreslår förbättringsåtgärder för SAM på kommunnivå, samverkar i CLG/skyddskommitté, rapporterar till personalutskottet.</a:t>
            </a:r>
          </a:p>
          <a:p>
            <a:pPr marL="171450" lvl="0" indent="-171450">
              <a:buFont typeface="Arial" panose="020B0604020202020204" pitchFamily="34" charset="0"/>
              <a:buChar char="•"/>
            </a:pPr>
            <a:r>
              <a:rPr lang="sv-SE" sz="1200" kern="1200" smtClean="0">
                <a:solidFill>
                  <a:schemeClr val="tx1"/>
                </a:solidFill>
                <a:effectLst/>
                <a:latin typeface="+mn-lt"/>
                <a:ea typeface="+mn-ea"/>
                <a:cs typeface="+mn-cs"/>
              </a:rPr>
              <a:t>Följer upp genomförda checklistor för årlig uppföljning, påminner chefer, återkopplar eventuellt på sektorns lg</a:t>
            </a:r>
          </a:p>
          <a:p>
            <a:pPr marL="171450" lvl="0" indent="-171450">
              <a:buFont typeface="Arial" panose="020B0604020202020204" pitchFamily="34" charset="0"/>
              <a:buChar char="•"/>
            </a:pPr>
            <a:r>
              <a:rPr lang="sv-SE" sz="1200" kern="1200" smtClean="0">
                <a:solidFill>
                  <a:schemeClr val="tx1"/>
                </a:solidFill>
                <a:effectLst/>
                <a:latin typeface="+mn-lt"/>
                <a:ea typeface="+mn-ea"/>
                <a:cs typeface="+mn-cs"/>
              </a:rPr>
              <a:t>Checklista i KIA för årlig uppföljning</a:t>
            </a:r>
          </a:p>
          <a:p>
            <a:pPr marL="171450" lvl="0" indent="-171450">
              <a:buFont typeface="Arial" panose="020B0604020202020204" pitchFamily="34" charset="0"/>
              <a:buChar char="•"/>
            </a:pPr>
            <a:r>
              <a:rPr lang="sv-SE" sz="1200" kern="1200" smtClean="0">
                <a:solidFill>
                  <a:schemeClr val="tx1"/>
                </a:solidFill>
                <a:effectLst/>
                <a:latin typeface="+mn-lt"/>
                <a:ea typeface="+mn-ea"/>
                <a:cs typeface="+mn-cs"/>
              </a:rPr>
              <a:t>Hjälp/utbildning i KIA</a:t>
            </a:r>
          </a:p>
          <a:p>
            <a:pPr marL="171450" lvl="0" indent="-171450">
              <a:buFont typeface="Arial" panose="020B0604020202020204" pitchFamily="34" charset="0"/>
              <a:buChar char="•"/>
            </a:pPr>
            <a:r>
              <a:rPr lang="sv-SE" sz="1200" kern="1200" smtClean="0">
                <a:solidFill>
                  <a:schemeClr val="tx1"/>
                </a:solidFill>
                <a:effectLst/>
                <a:latin typeface="+mn-lt"/>
                <a:ea typeface="+mn-ea"/>
                <a:cs typeface="+mn-cs"/>
              </a:rPr>
              <a:t>Instruktioner, stöd och tips i chefshandboken</a:t>
            </a:r>
          </a:p>
          <a:p>
            <a:pPr marL="171450" lvl="0" indent="-171450">
              <a:buFont typeface="Arial" panose="020B0604020202020204" pitchFamily="34" charset="0"/>
              <a:buChar char="•"/>
            </a:pPr>
            <a:endParaRPr lang="sv-SE" sz="1200" kern="1200" smtClean="0">
              <a:solidFill>
                <a:schemeClr val="tx1"/>
              </a:solidFill>
              <a:effectLst/>
              <a:latin typeface="+mn-lt"/>
              <a:ea typeface="+mn-ea"/>
              <a:cs typeface="+mn-cs"/>
            </a:endParaRPr>
          </a:p>
          <a:p>
            <a:r>
              <a:rPr lang="sv-SE" sz="1200" b="1" kern="1200" smtClean="0">
                <a:solidFill>
                  <a:schemeClr val="tx1"/>
                </a:solidFill>
                <a:effectLst/>
                <a:latin typeface="+mn-lt"/>
                <a:ea typeface="+mn-ea"/>
                <a:cs typeface="+mn-cs"/>
              </a:rPr>
              <a:t>Förslag på ärende till nämnd</a:t>
            </a:r>
          </a:p>
          <a:p>
            <a:pPr lvl="0"/>
            <a:r>
              <a:rPr lang="sv-SE" sz="1200" kern="1200" smtClean="0">
                <a:solidFill>
                  <a:schemeClr val="tx1"/>
                </a:solidFill>
                <a:effectLst/>
                <a:latin typeface="+mn-lt"/>
                <a:ea typeface="+mn-ea"/>
                <a:cs typeface="+mn-cs"/>
              </a:rPr>
              <a:t>Identifierade styrkor och brister i sektorns arbetsmiljöarbete (maj/juni) </a:t>
            </a:r>
          </a:p>
          <a:p>
            <a:pPr lvl="0"/>
            <a:r>
              <a:rPr lang="sv-SE" sz="1200" kern="1200" smtClean="0">
                <a:solidFill>
                  <a:schemeClr val="tx1"/>
                </a:solidFill>
                <a:effectLst/>
                <a:latin typeface="+mn-lt"/>
                <a:ea typeface="+mn-ea"/>
                <a:cs typeface="+mn-cs"/>
              </a:rPr>
              <a:t>Sektorns egna förbättringsåtgärder (sept/okt)</a:t>
            </a:r>
          </a:p>
          <a:p>
            <a:endParaRPr lang="sv-SE" smtClean="0"/>
          </a:p>
          <a:p>
            <a:r>
              <a:rPr lang="sv-SE" sz="1200" b="1" i="1" kern="1200" smtClean="0">
                <a:solidFill>
                  <a:schemeClr val="tx1"/>
                </a:solidFill>
                <a:effectLst/>
                <a:latin typeface="+mn-lt"/>
                <a:ea typeface="+mn-ea"/>
                <a:cs typeface="+mn-cs"/>
              </a:rPr>
              <a:t>1 oktober – 31 december: Undersöka och förbättra vår arbetsmiljö</a:t>
            </a:r>
          </a:p>
          <a:p>
            <a:r>
              <a:rPr lang="sv-SE" sz="1200" kern="1200" smtClean="0">
                <a:solidFill>
                  <a:schemeClr val="tx1"/>
                </a:solidFill>
                <a:effectLst/>
                <a:latin typeface="+mn-lt"/>
                <a:ea typeface="+mn-ea"/>
                <a:cs typeface="+mn-cs"/>
              </a:rPr>
              <a:t>Genom att undersöka och riskbedöma vår arbetsmiljö kan vi göra kloka prioriteringar när det kommer till förbättringsåtgärder. </a:t>
            </a:r>
          </a:p>
          <a:p>
            <a:pPr marL="228600" lvl="0" indent="-228600">
              <a:buAutoNum type="arabicPeriod"/>
            </a:pPr>
            <a:r>
              <a:rPr lang="sv-SE" sz="1200" kern="1200" smtClean="0">
                <a:solidFill>
                  <a:schemeClr val="tx1"/>
                </a:solidFill>
                <a:effectLst/>
                <a:latin typeface="+mn-lt"/>
                <a:ea typeface="+mn-ea"/>
                <a:cs typeface="+mn-cs"/>
              </a:rPr>
              <a:t>Göra en allmän riskbedömning (i KIA) genom att identifiera de största arbetsmiljö-/hälsoriskerna. Vidta förebyggande åtgärder. Används även för prioriteringar och generell inriktning på arbetsmiljöarbetet. Risker kan ändras över tid, dra nytta av:</a:t>
            </a:r>
          </a:p>
          <a:p>
            <a:pPr marL="685800" lvl="1" indent="-228600">
              <a:buAutoNum type="arabicPeriod"/>
            </a:pPr>
            <a:r>
              <a:rPr lang="sv-SE" sz="1200" kern="1200" smtClean="0">
                <a:solidFill>
                  <a:schemeClr val="tx1"/>
                </a:solidFill>
                <a:effectLst/>
                <a:latin typeface="+mn-lt"/>
                <a:ea typeface="+mn-ea"/>
                <a:cs typeface="+mn-cs"/>
              </a:rPr>
              <a:t>händelsestatistik i KIA: riskobservationer, tillbud, olycksfall, arbetssjukdomar och deras orsaker. </a:t>
            </a:r>
          </a:p>
          <a:p>
            <a:pPr marL="685800" lvl="1" indent="-228600">
              <a:buAutoNum type="arabicPeriod"/>
            </a:pPr>
            <a:r>
              <a:rPr lang="sv-SE" sz="1200" kern="1200" smtClean="0">
                <a:solidFill>
                  <a:schemeClr val="tx1"/>
                </a:solidFill>
                <a:effectLst/>
                <a:latin typeface="+mn-lt"/>
                <a:ea typeface="+mn-ea"/>
                <a:cs typeface="+mn-cs"/>
              </a:rPr>
              <a:t>Statistik över sjukdomstyper/orsaker i Adato.</a:t>
            </a:r>
          </a:p>
          <a:p>
            <a:pPr marL="228600" lvl="0" indent="-228600">
              <a:buAutoNum type="arabicPeriod"/>
            </a:pPr>
            <a:r>
              <a:rPr lang="sv-SE" sz="1200" kern="1200" smtClean="0">
                <a:solidFill>
                  <a:schemeClr val="tx1"/>
                </a:solidFill>
                <a:effectLst/>
                <a:latin typeface="+mn-lt"/>
                <a:ea typeface="+mn-ea"/>
                <a:cs typeface="+mn-cs"/>
              </a:rPr>
              <a:t>Undersöka den organisatoriska och sociala arbetsmiljön </a:t>
            </a:r>
            <a:r>
              <a:rPr lang="sv-SE" sz="1200" u="sng" kern="1200" smtClean="0">
                <a:solidFill>
                  <a:schemeClr val="tx1"/>
                </a:solidFill>
                <a:effectLst/>
                <a:latin typeface="+mn-lt"/>
                <a:ea typeface="+mn-ea"/>
                <a:cs typeface="+mn-cs"/>
              </a:rPr>
              <a:t>tillsammans med medarbetarna</a:t>
            </a:r>
            <a:r>
              <a:rPr lang="sv-SE" sz="1200" kern="1200" smtClean="0">
                <a:solidFill>
                  <a:schemeClr val="tx1"/>
                </a:solidFill>
                <a:effectLst/>
                <a:latin typeface="+mn-lt"/>
                <a:ea typeface="+mn-ea"/>
                <a:cs typeface="+mn-cs"/>
              </a:rPr>
              <a:t>. Välj mellan olika undersökningsmetoder, ta avstamp i arbetsmiljöpolicyn. Göra en handlingsplan.</a:t>
            </a:r>
          </a:p>
          <a:p>
            <a:pPr marL="228600" lvl="0" indent="-228600">
              <a:buAutoNum type="arabicPeriod"/>
            </a:pPr>
            <a:r>
              <a:rPr lang="sv-SE" sz="1200" kern="1200" smtClean="0">
                <a:solidFill>
                  <a:schemeClr val="tx1"/>
                </a:solidFill>
                <a:effectLst/>
                <a:latin typeface="+mn-lt"/>
                <a:ea typeface="+mn-ea"/>
                <a:cs typeface="+mn-cs"/>
              </a:rPr>
              <a:t>Göra skyddsronder (chef och skyddsombud) för att undersöka arbetsmiljön, både den fysiska, organisatoriska och sociala. Skyddsronder väljs utifrån riktlinjer samt ovanstående identifierade risker/förbättringsområden (punkt 1 och 2).  </a:t>
            </a:r>
          </a:p>
          <a:p>
            <a:pPr marL="228600" lvl="0" indent="-228600">
              <a:buAutoNum type="arabicPeriod"/>
            </a:pPr>
            <a:endParaRPr lang="sv-SE" sz="1200" kern="1200" smtClean="0">
              <a:solidFill>
                <a:schemeClr val="tx1"/>
              </a:solidFill>
              <a:effectLst/>
              <a:latin typeface="+mn-lt"/>
              <a:ea typeface="+mn-ea"/>
              <a:cs typeface="+mn-cs"/>
            </a:endParaRPr>
          </a:p>
          <a:p>
            <a:r>
              <a:rPr lang="sv-SE" sz="1200" b="1" kern="1200" smtClean="0">
                <a:solidFill>
                  <a:schemeClr val="tx1"/>
                </a:solidFill>
                <a:effectLst/>
                <a:latin typeface="+mn-lt"/>
                <a:ea typeface="+mn-ea"/>
                <a:cs typeface="+mn-cs"/>
              </a:rPr>
              <a:t>HR-stöd</a:t>
            </a:r>
          </a:p>
          <a:p>
            <a:pPr marL="171450" lvl="0" indent="-171450">
              <a:buFont typeface="Arial" panose="020B0604020202020204" pitchFamily="34" charset="0"/>
              <a:buChar char="•"/>
            </a:pPr>
            <a:r>
              <a:rPr lang="sv-SE" sz="1200" kern="1200" smtClean="0">
                <a:solidFill>
                  <a:schemeClr val="tx1"/>
                </a:solidFill>
                <a:effectLst/>
                <a:latin typeface="+mn-lt"/>
                <a:ea typeface="+mn-ea"/>
                <a:cs typeface="+mn-cs"/>
              </a:rPr>
              <a:t>”Uppstartsinfo” på sektorernas ledningsgrupper</a:t>
            </a:r>
          </a:p>
          <a:p>
            <a:pPr marL="171450" lvl="0" indent="-171450">
              <a:buFont typeface="Arial" panose="020B0604020202020204" pitchFamily="34" charset="0"/>
              <a:buChar char="•"/>
            </a:pPr>
            <a:r>
              <a:rPr lang="sv-SE" sz="1200" kern="1200" smtClean="0">
                <a:solidFill>
                  <a:schemeClr val="tx1"/>
                </a:solidFill>
                <a:effectLst/>
                <a:latin typeface="+mn-lt"/>
                <a:ea typeface="+mn-ea"/>
                <a:cs typeface="+mn-cs"/>
              </a:rPr>
              <a:t>Håller chefsinformation (kan bokas på ordinarie chefsgruppsmöten)</a:t>
            </a:r>
          </a:p>
          <a:p>
            <a:pPr marL="171450" lvl="0" indent="-171450">
              <a:buFont typeface="Arial" panose="020B0604020202020204" pitchFamily="34" charset="0"/>
              <a:buChar char="•"/>
            </a:pPr>
            <a:r>
              <a:rPr lang="sv-SE" sz="1200" kern="1200" smtClean="0">
                <a:solidFill>
                  <a:schemeClr val="tx1"/>
                </a:solidFill>
                <a:effectLst/>
                <a:latin typeface="+mn-lt"/>
                <a:ea typeface="+mn-ea"/>
                <a:cs typeface="+mn-cs"/>
              </a:rPr>
              <a:t>Riktlinjer och råd för vilka skyddsronder som ska göras</a:t>
            </a:r>
          </a:p>
          <a:p>
            <a:pPr marL="171450" lvl="0" indent="-171450">
              <a:buFont typeface="Arial" panose="020B0604020202020204" pitchFamily="34" charset="0"/>
              <a:buChar char="•"/>
            </a:pPr>
            <a:r>
              <a:rPr lang="sv-SE" sz="1200" kern="1200" smtClean="0">
                <a:solidFill>
                  <a:schemeClr val="tx1"/>
                </a:solidFill>
                <a:effectLst/>
                <a:latin typeface="+mn-lt"/>
                <a:ea typeface="+mn-ea"/>
                <a:cs typeface="+mn-cs"/>
              </a:rPr>
              <a:t>Färdiga checklistor för skyddsronder och riskbedömning i KIA</a:t>
            </a:r>
          </a:p>
          <a:p>
            <a:pPr marL="171450" lvl="0" indent="-171450">
              <a:buFont typeface="Arial" panose="020B0604020202020204" pitchFamily="34" charset="0"/>
              <a:buChar char="•"/>
            </a:pPr>
            <a:r>
              <a:rPr lang="sv-SE" sz="1200" kern="1200" smtClean="0">
                <a:solidFill>
                  <a:schemeClr val="tx1"/>
                </a:solidFill>
                <a:effectLst/>
                <a:latin typeface="+mn-lt"/>
                <a:ea typeface="+mn-ea"/>
                <a:cs typeface="+mn-cs"/>
              </a:rPr>
              <a:t>Hjälp/utbildning i KIA och Adato (statistikmodulen)</a:t>
            </a:r>
          </a:p>
          <a:p>
            <a:pPr marL="171450" lvl="0" indent="-171450">
              <a:buFont typeface="Arial" panose="020B0604020202020204" pitchFamily="34" charset="0"/>
              <a:buChar char="•"/>
            </a:pPr>
            <a:r>
              <a:rPr lang="sv-SE" sz="1200" kern="1200" smtClean="0">
                <a:solidFill>
                  <a:schemeClr val="tx1"/>
                </a:solidFill>
                <a:effectLst/>
                <a:latin typeface="+mn-lt"/>
                <a:ea typeface="+mn-ea"/>
                <a:cs typeface="+mn-cs"/>
              </a:rPr>
              <a:t>Förslag på undersökningsmetoder för OSA (Prevents OSA-enkät, dialogverktyg från Suntarbetsliv med mera)</a:t>
            </a:r>
          </a:p>
          <a:p>
            <a:pPr marL="171450" lvl="0" indent="-171450">
              <a:buFont typeface="Arial" panose="020B0604020202020204" pitchFamily="34" charset="0"/>
              <a:buChar char="•"/>
            </a:pPr>
            <a:r>
              <a:rPr lang="sv-SE" sz="1200" kern="1200" smtClean="0">
                <a:solidFill>
                  <a:schemeClr val="tx1"/>
                </a:solidFill>
                <a:effectLst/>
                <a:latin typeface="+mn-lt"/>
                <a:ea typeface="+mn-ea"/>
                <a:cs typeface="+mn-cs"/>
              </a:rPr>
              <a:t>Information och tips i chefshandboken.</a:t>
            </a:r>
          </a:p>
          <a:p>
            <a:pPr marL="171450" lvl="0" indent="-171450">
              <a:buFont typeface="Arial" panose="020B0604020202020204" pitchFamily="34" charset="0"/>
              <a:buChar char="•"/>
            </a:pPr>
            <a:r>
              <a:rPr lang="sv-SE" sz="1200" kern="1200" smtClean="0">
                <a:solidFill>
                  <a:schemeClr val="tx1"/>
                </a:solidFill>
                <a:effectLst/>
                <a:latin typeface="+mn-lt"/>
                <a:ea typeface="+mn-ea"/>
                <a:cs typeface="+mn-cs"/>
              </a:rPr>
              <a:t>Följer eventuellt upp genomförda skyddsronder och riskbedömningar (i KIA), påminner chefer, återkopplar eventuellt på sektorns lg</a:t>
            </a:r>
          </a:p>
          <a:p>
            <a:endParaRPr lang="sv-SE" sz="1200" b="1" kern="1200" smtClean="0">
              <a:solidFill>
                <a:schemeClr val="tx1"/>
              </a:solidFill>
              <a:effectLst/>
              <a:latin typeface="+mn-lt"/>
              <a:ea typeface="+mn-ea"/>
              <a:cs typeface="+mn-cs"/>
            </a:endParaRPr>
          </a:p>
          <a:p>
            <a:r>
              <a:rPr lang="sv-SE" sz="1200" b="1" kern="1200" smtClean="0">
                <a:solidFill>
                  <a:schemeClr val="tx1"/>
                </a:solidFill>
                <a:effectLst/>
                <a:latin typeface="+mn-lt"/>
                <a:ea typeface="+mn-ea"/>
                <a:cs typeface="+mn-cs"/>
              </a:rPr>
              <a:t>Förslag på ärende till nämnd</a:t>
            </a:r>
          </a:p>
          <a:p>
            <a:pPr lvl="0"/>
            <a:r>
              <a:rPr lang="sv-SE" sz="1200" kern="1200" smtClean="0">
                <a:solidFill>
                  <a:schemeClr val="tx1"/>
                </a:solidFill>
                <a:effectLst/>
                <a:latin typeface="+mn-lt"/>
                <a:ea typeface="+mn-ea"/>
                <a:cs typeface="+mn-cs"/>
              </a:rPr>
              <a:t>Verksamhetens största arbetsmiljörisker, eventuellt förebyggande åtgärder (genomförda och i handlingsplan)</a:t>
            </a:r>
          </a:p>
          <a:p>
            <a:pPr lvl="0"/>
            <a:r>
              <a:rPr lang="sv-SE" sz="1200" kern="1200" smtClean="0">
                <a:solidFill>
                  <a:schemeClr val="tx1"/>
                </a:solidFill>
                <a:effectLst/>
                <a:latin typeface="+mn-lt"/>
                <a:ea typeface="+mn-ea"/>
                <a:cs typeface="+mn-cs"/>
              </a:rPr>
              <a:t>Antal genomförda skyddsronder, eventuellt med resultat och åtgärder</a:t>
            </a:r>
          </a:p>
          <a:p>
            <a:endParaRPr lang="sv-SE" dirty="0"/>
          </a:p>
        </p:txBody>
      </p:sp>
      <p:sp>
        <p:nvSpPr>
          <p:cNvPr id="4" name="Platshållare för bildnummer 3"/>
          <p:cNvSpPr>
            <a:spLocks noGrp="1"/>
          </p:cNvSpPr>
          <p:nvPr>
            <p:ph type="sldNum" sz="quarter" idx="10"/>
          </p:nvPr>
        </p:nvSpPr>
        <p:spPr/>
        <p:txBody>
          <a:bodyPr/>
          <a:lstStyle/>
          <a:p>
            <a:fld id="{41A4ED7B-AA6A-416F-BAAF-74BA2F28DE4C}" type="slidenum">
              <a:rPr lang="sv-SE" smtClean="0"/>
              <a:t>2</a:t>
            </a:fld>
            <a:endParaRPr lang="sv-SE"/>
          </a:p>
        </p:txBody>
      </p:sp>
    </p:spTree>
    <p:extLst>
      <p:ext uri="{BB962C8B-B14F-4D97-AF65-F5344CB8AC3E}">
        <p14:creationId xmlns:p14="http://schemas.microsoft.com/office/powerpoint/2010/main" val="932345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41A4ED7B-AA6A-416F-BAAF-74BA2F28DE4C}" type="slidenum">
              <a:rPr lang="sv-SE" smtClean="0"/>
              <a:t>3</a:t>
            </a:fld>
            <a:endParaRPr lang="sv-SE"/>
          </a:p>
        </p:txBody>
      </p:sp>
    </p:spTree>
    <p:extLst>
      <p:ext uri="{BB962C8B-B14F-4D97-AF65-F5344CB8AC3E}">
        <p14:creationId xmlns:p14="http://schemas.microsoft.com/office/powerpoint/2010/main" val="2302135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41A4ED7B-AA6A-416F-BAAF-74BA2F28DE4C}" type="slidenum">
              <a:rPr lang="sv-SE" smtClean="0"/>
              <a:t>5</a:t>
            </a:fld>
            <a:endParaRPr lang="sv-SE"/>
          </a:p>
        </p:txBody>
      </p:sp>
    </p:spTree>
    <p:extLst>
      <p:ext uri="{BB962C8B-B14F-4D97-AF65-F5344CB8AC3E}">
        <p14:creationId xmlns:p14="http://schemas.microsoft.com/office/powerpoint/2010/main" val="4731966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sida ej bild">
    <p:spTree>
      <p:nvGrpSpPr>
        <p:cNvPr id="1" name=""/>
        <p:cNvGrpSpPr/>
        <p:nvPr/>
      </p:nvGrpSpPr>
      <p:grpSpPr>
        <a:xfrm>
          <a:off x="0" y="0"/>
          <a:ext cx="0" cy="0"/>
          <a:chOff x="0" y="0"/>
          <a:chExt cx="0" cy="0"/>
        </a:xfrm>
      </p:grpSpPr>
      <p:sp>
        <p:nvSpPr>
          <p:cNvPr id="9" name="Platshållare för text 8"/>
          <p:cNvSpPr>
            <a:spLocks noGrp="1"/>
          </p:cNvSpPr>
          <p:nvPr>
            <p:ph type="body" sz="quarter" idx="11" hasCustomPrompt="1"/>
          </p:nvPr>
        </p:nvSpPr>
        <p:spPr>
          <a:xfrm>
            <a:off x="0" y="2533120"/>
            <a:ext cx="9144000" cy="348854"/>
          </a:xfrm>
          <a:prstGeom prst="rect">
            <a:avLst/>
          </a:prstGeom>
        </p:spPr>
        <p:txBody>
          <a:bodyPr vert="horz"/>
          <a:lstStyle>
            <a:lvl1pPr marL="0" indent="0" algn="ctr">
              <a:buNone/>
              <a:defRPr sz="1600" spc="500" baseline="0">
                <a:latin typeface="Arial"/>
                <a:cs typeface="Arial"/>
              </a:defRPr>
            </a:lvl1pPr>
          </a:lstStyle>
          <a:p>
            <a:pPr lvl="0"/>
            <a:r>
              <a:rPr lang="sv-SE" dirty="0" smtClean="0"/>
              <a:t>ARIAL 16PT</a:t>
            </a:r>
            <a:endParaRPr lang="sv-SE" dirty="0"/>
          </a:p>
        </p:txBody>
      </p:sp>
      <p:sp>
        <p:nvSpPr>
          <p:cNvPr id="12" name="Platshållare för text 10"/>
          <p:cNvSpPr>
            <a:spLocks noGrp="1"/>
          </p:cNvSpPr>
          <p:nvPr>
            <p:ph type="body" sz="quarter" idx="12" hasCustomPrompt="1"/>
          </p:nvPr>
        </p:nvSpPr>
        <p:spPr>
          <a:xfrm>
            <a:off x="0" y="1652737"/>
            <a:ext cx="9144000" cy="673183"/>
          </a:xfrm>
          <a:prstGeom prst="rect">
            <a:avLst/>
          </a:prstGeom>
        </p:spPr>
        <p:txBody>
          <a:bodyPr vert="horz"/>
          <a:lstStyle>
            <a:lvl1pPr marL="0" indent="0" algn="ctr">
              <a:buNone/>
              <a:defRPr sz="5200" baseline="0">
                <a:latin typeface="Arial"/>
                <a:cs typeface="Arial"/>
              </a:defRPr>
            </a:lvl1pPr>
          </a:lstStyle>
          <a:p>
            <a:pPr lvl="0"/>
            <a:r>
              <a:rPr lang="sv-SE" dirty="0" smtClean="0"/>
              <a:t>Rubrik Arial 52pt</a:t>
            </a:r>
            <a:endParaRPr lang="sv-SE" dirty="0"/>
          </a:p>
        </p:txBody>
      </p:sp>
      <p:pic>
        <p:nvPicPr>
          <p:cNvPr id="7" name="Bildobjekt 6" descr="bård_PPT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9419" y="201047"/>
            <a:ext cx="8693355" cy="136470"/>
          </a:xfrm>
          <a:prstGeom prst="rect">
            <a:avLst/>
          </a:prstGeom>
        </p:spPr>
      </p:pic>
      <p:pic>
        <p:nvPicPr>
          <p:cNvPr id="8" name="Bildobjekt 7" descr="ÖSTK_våg_stående_PPT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9419" y="3631587"/>
            <a:ext cx="8693355" cy="1511913"/>
          </a:xfrm>
          <a:prstGeom prst="rect">
            <a:avLst/>
          </a:prstGeom>
        </p:spPr>
      </p:pic>
      <p:sp>
        <p:nvSpPr>
          <p:cNvPr id="2" name="Rektangel 1"/>
          <p:cNvSpPr/>
          <p:nvPr userDrawn="1"/>
        </p:nvSpPr>
        <p:spPr>
          <a:xfrm>
            <a:off x="0" y="4912235"/>
            <a:ext cx="9144000" cy="2312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516497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sida med bård + våg">
    <p:spTree>
      <p:nvGrpSpPr>
        <p:cNvPr id="1" name=""/>
        <p:cNvGrpSpPr/>
        <p:nvPr/>
      </p:nvGrpSpPr>
      <p:grpSpPr>
        <a:xfrm>
          <a:off x="0" y="0"/>
          <a:ext cx="0" cy="0"/>
          <a:chOff x="0" y="0"/>
          <a:chExt cx="0" cy="0"/>
        </a:xfrm>
      </p:grpSpPr>
      <p:sp>
        <p:nvSpPr>
          <p:cNvPr id="2" name="textruta 1"/>
          <p:cNvSpPr txBox="1"/>
          <p:nvPr userDrawn="1"/>
        </p:nvSpPr>
        <p:spPr>
          <a:xfrm>
            <a:off x="2466690" y="334276"/>
            <a:ext cx="184666" cy="369332"/>
          </a:xfrm>
          <a:prstGeom prst="rect">
            <a:avLst/>
          </a:prstGeom>
          <a:noFill/>
        </p:spPr>
        <p:txBody>
          <a:bodyPr wrap="none" rtlCol="0">
            <a:spAutoFit/>
          </a:bodyPr>
          <a:lstStyle/>
          <a:p>
            <a:endParaRPr lang="sv-SE" dirty="0"/>
          </a:p>
        </p:txBody>
      </p:sp>
      <p:sp>
        <p:nvSpPr>
          <p:cNvPr id="8" name="textruta 7"/>
          <p:cNvSpPr txBox="1"/>
          <p:nvPr userDrawn="1"/>
        </p:nvSpPr>
        <p:spPr>
          <a:xfrm>
            <a:off x="2466690" y="334276"/>
            <a:ext cx="184666" cy="369332"/>
          </a:xfrm>
          <a:prstGeom prst="rect">
            <a:avLst/>
          </a:prstGeom>
          <a:noFill/>
        </p:spPr>
        <p:txBody>
          <a:bodyPr wrap="none" rtlCol="0">
            <a:spAutoFit/>
          </a:bodyPr>
          <a:lstStyle/>
          <a:p>
            <a:endParaRPr lang="sv-SE" dirty="0"/>
          </a:p>
        </p:txBody>
      </p:sp>
      <p:pic>
        <p:nvPicPr>
          <p:cNvPr id="7" name="Bildobjekt 6" descr="bård_PPT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9419" y="201047"/>
            <a:ext cx="8693355" cy="136470"/>
          </a:xfrm>
          <a:prstGeom prst="rect">
            <a:avLst/>
          </a:prstGeom>
        </p:spPr>
      </p:pic>
      <p:pic>
        <p:nvPicPr>
          <p:cNvPr id="17" name="Bildobjekt 16" descr="ÖSTK_våg_liggande_PPT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093104"/>
            <a:ext cx="9144000" cy="1210171"/>
          </a:xfrm>
          <a:prstGeom prst="rect">
            <a:avLst/>
          </a:prstGeom>
        </p:spPr>
      </p:pic>
      <p:sp>
        <p:nvSpPr>
          <p:cNvPr id="9" name="Platshållare för text 7"/>
          <p:cNvSpPr>
            <a:spLocks noGrp="1"/>
          </p:cNvSpPr>
          <p:nvPr>
            <p:ph type="body" sz="quarter" idx="14" hasCustomPrompt="1"/>
          </p:nvPr>
        </p:nvSpPr>
        <p:spPr>
          <a:xfrm>
            <a:off x="544901" y="452704"/>
            <a:ext cx="6427809" cy="214022"/>
          </a:xfrm>
          <a:prstGeom prst="rect">
            <a:avLst/>
          </a:prstGeom>
        </p:spPr>
        <p:txBody>
          <a:bodyPr vert="horz"/>
          <a:lstStyle>
            <a:lvl1pPr marL="0" indent="0">
              <a:buNone/>
              <a:defRPr sz="1600" b="1" spc="100" baseline="0">
                <a:solidFill>
                  <a:schemeClr val="bg1">
                    <a:lumMod val="50000"/>
                  </a:schemeClr>
                </a:solidFill>
                <a:latin typeface="Arial"/>
                <a:cs typeface="Arial"/>
              </a:defRPr>
            </a:lvl1pPr>
          </a:lstStyle>
          <a:p>
            <a:pPr lvl="0"/>
            <a:r>
              <a:rPr lang="sv-SE" dirty="0" smtClean="0"/>
              <a:t>ARIAL MELLANRUBRIK 16PT</a:t>
            </a:r>
            <a:endParaRPr lang="sv-SE" dirty="0"/>
          </a:p>
        </p:txBody>
      </p:sp>
      <p:sp>
        <p:nvSpPr>
          <p:cNvPr id="10" name="Platshållare för text 10"/>
          <p:cNvSpPr>
            <a:spLocks noGrp="1"/>
          </p:cNvSpPr>
          <p:nvPr>
            <p:ph type="body" sz="quarter" idx="15" hasCustomPrompt="1"/>
          </p:nvPr>
        </p:nvSpPr>
        <p:spPr>
          <a:xfrm>
            <a:off x="520808" y="710362"/>
            <a:ext cx="6451902" cy="457528"/>
          </a:xfrm>
          <a:prstGeom prst="rect">
            <a:avLst/>
          </a:prstGeom>
        </p:spPr>
        <p:txBody>
          <a:bodyPr vert="horz"/>
          <a:lstStyle>
            <a:lvl1pPr marL="0" indent="0" algn="l">
              <a:buNone/>
              <a:defRPr sz="3400" baseline="0">
                <a:latin typeface="Arial"/>
                <a:cs typeface="Arial"/>
              </a:defRPr>
            </a:lvl1pPr>
          </a:lstStyle>
          <a:p>
            <a:pPr lvl="0"/>
            <a:r>
              <a:rPr lang="sv-SE" dirty="0" smtClean="0"/>
              <a:t>Rubrik Arial 34pt</a:t>
            </a:r>
            <a:endParaRPr lang="sv-SE" dirty="0"/>
          </a:p>
        </p:txBody>
      </p:sp>
      <p:sp>
        <p:nvSpPr>
          <p:cNvPr id="13" name="Platshållare för text 10"/>
          <p:cNvSpPr>
            <a:spLocks noGrp="1"/>
          </p:cNvSpPr>
          <p:nvPr>
            <p:ph type="body" sz="quarter" idx="17" hasCustomPrompt="1"/>
          </p:nvPr>
        </p:nvSpPr>
        <p:spPr>
          <a:xfrm>
            <a:off x="536709" y="1573161"/>
            <a:ext cx="6436001" cy="2204065"/>
          </a:xfrm>
          <a:prstGeom prst="rect">
            <a:avLst/>
          </a:prstGeom>
        </p:spPr>
        <p:txBody>
          <a:bodyPr vert="horz"/>
          <a:lstStyle>
            <a:lvl1pPr marL="0" indent="0" algn="l">
              <a:buNone/>
              <a:defRPr sz="1800" baseline="0">
                <a:latin typeface="Arial"/>
                <a:cs typeface="Arial"/>
              </a:defRPr>
            </a:lvl1pPr>
          </a:lstStyle>
          <a:p>
            <a:pPr lvl="0"/>
            <a:r>
              <a:rPr lang="sv-SE" dirty="0" smtClean="0"/>
              <a:t>Arial 18pt brödtext</a:t>
            </a:r>
            <a:endParaRPr lang="sv-SE" dirty="0"/>
          </a:p>
        </p:txBody>
      </p:sp>
    </p:spTree>
    <p:extLst>
      <p:ext uri="{BB962C8B-B14F-4D97-AF65-F5344CB8AC3E}">
        <p14:creationId xmlns:p14="http://schemas.microsoft.com/office/powerpoint/2010/main" val="16032430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unktlista med bård + våg">
    <p:spTree>
      <p:nvGrpSpPr>
        <p:cNvPr id="1" name=""/>
        <p:cNvGrpSpPr/>
        <p:nvPr/>
      </p:nvGrpSpPr>
      <p:grpSpPr>
        <a:xfrm>
          <a:off x="0" y="0"/>
          <a:ext cx="0" cy="0"/>
          <a:chOff x="0" y="0"/>
          <a:chExt cx="0" cy="0"/>
        </a:xfrm>
      </p:grpSpPr>
      <p:sp>
        <p:nvSpPr>
          <p:cNvPr id="2" name="textruta 1"/>
          <p:cNvSpPr txBox="1"/>
          <p:nvPr userDrawn="1"/>
        </p:nvSpPr>
        <p:spPr>
          <a:xfrm>
            <a:off x="2466690" y="334276"/>
            <a:ext cx="184666" cy="369332"/>
          </a:xfrm>
          <a:prstGeom prst="rect">
            <a:avLst/>
          </a:prstGeom>
          <a:noFill/>
        </p:spPr>
        <p:txBody>
          <a:bodyPr wrap="none" rtlCol="0">
            <a:spAutoFit/>
          </a:bodyPr>
          <a:lstStyle/>
          <a:p>
            <a:endParaRPr lang="sv-SE" dirty="0"/>
          </a:p>
        </p:txBody>
      </p:sp>
      <p:sp>
        <p:nvSpPr>
          <p:cNvPr id="8" name="textruta 7"/>
          <p:cNvSpPr txBox="1"/>
          <p:nvPr userDrawn="1"/>
        </p:nvSpPr>
        <p:spPr>
          <a:xfrm>
            <a:off x="2466690" y="334276"/>
            <a:ext cx="184666" cy="369332"/>
          </a:xfrm>
          <a:prstGeom prst="rect">
            <a:avLst/>
          </a:prstGeom>
          <a:noFill/>
        </p:spPr>
        <p:txBody>
          <a:bodyPr wrap="none" rtlCol="0">
            <a:spAutoFit/>
          </a:bodyPr>
          <a:lstStyle/>
          <a:p>
            <a:endParaRPr lang="sv-SE" dirty="0"/>
          </a:p>
        </p:txBody>
      </p:sp>
      <p:pic>
        <p:nvPicPr>
          <p:cNvPr id="7" name="Bildobjekt 6" descr="bård_PPT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9419" y="201047"/>
            <a:ext cx="8693355" cy="136470"/>
          </a:xfrm>
          <a:prstGeom prst="rect">
            <a:avLst/>
          </a:prstGeom>
        </p:spPr>
      </p:pic>
      <p:pic>
        <p:nvPicPr>
          <p:cNvPr id="17" name="Bildobjekt 16" descr="ÖSTK_våg_liggande_PPT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093104"/>
            <a:ext cx="9144000" cy="1210171"/>
          </a:xfrm>
          <a:prstGeom prst="rect">
            <a:avLst/>
          </a:prstGeom>
        </p:spPr>
      </p:pic>
      <p:sp>
        <p:nvSpPr>
          <p:cNvPr id="9" name="Platshållare för text 7"/>
          <p:cNvSpPr>
            <a:spLocks noGrp="1"/>
          </p:cNvSpPr>
          <p:nvPr>
            <p:ph type="body" sz="quarter" idx="14" hasCustomPrompt="1"/>
          </p:nvPr>
        </p:nvSpPr>
        <p:spPr>
          <a:xfrm>
            <a:off x="544901" y="452704"/>
            <a:ext cx="6427809" cy="214022"/>
          </a:xfrm>
          <a:prstGeom prst="rect">
            <a:avLst/>
          </a:prstGeom>
        </p:spPr>
        <p:txBody>
          <a:bodyPr vert="horz"/>
          <a:lstStyle>
            <a:lvl1pPr marL="0" indent="0">
              <a:buNone/>
              <a:defRPr sz="1600" b="1" spc="100" baseline="0">
                <a:solidFill>
                  <a:schemeClr val="bg1">
                    <a:lumMod val="50000"/>
                  </a:schemeClr>
                </a:solidFill>
                <a:latin typeface="Arial"/>
                <a:cs typeface="Arial"/>
              </a:defRPr>
            </a:lvl1pPr>
          </a:lstStyle>
          <a:p>
            <a:pPr lvl="0"/>
            <a:r>
              <a:rPr lang="sv-SE" dirty="0" smtClean="0"/>
              <a:t>ARIAL MELLANRUBRIK 16PT</a:t>
            </a:r>
            <a:endParaRPr lang="sv-SE" dirty="0"/>
          </a:p>
        </p:txBody>
      </p:sp>
      <p:sp>
        <p:nvSpPr>
          <p:cNvPr id="10" name="Platshållare för text 10"/>
          <p:cNvSpPr>
            <a:spLocks noGrp="1"/>
          </p:cNvSpPr>
          <p:nvPr>
            <p:ph type="body" sz="quarter" idx="15" hasCustomPrompt="1"/>
          </p:nvPr>
        </p:nvSpPr>
        <p:spPr>
          <a:xfrm>
            <a:off x="520808" y="710362"/>
            <a:ext cx="6451902" cy="457528"/>
          </a:xfrm>
          <a:prstGeom prst="rect">
            <a:avLst/>
          </a:prstGeom>
        </p:spPr>
        <p:txBody>
          <a:bodyPr vert="horz"/>
          <a:lstStyle>
            <a:lvl1pPr marL="0" indent="0" algn="l">
              <a:buNone/>
              <a:defRPr sz="3400" baseline="0">
                <a:latin typeface="Arial"/>
                <a:cs typeface="Arial"/>
              </a:defRPr>
            </a:lvl1pPr>
          </a:lstStyle>
          <a:p>
            <a:pPr lvl="0"/>
            <a:r>
              <a:rPr lang="sv-SE" dirty="0" smtClean="0"/>
              <a:t>Rubrik Arial 34pt</a:t>
            </a:r>
            <a:endParaRPr lang="sv-SE" dirty="0"/>
          </a:p>
        </p:txBody>
      </p:sp>
      <p:sp>
        <p:nvSpPr>
          <p:cNvPr id="11" name="Platshållare för text 5"/>
          <p:cNvSpPr>
            <a:spLocks noGrp="1"/>
          </p:cNvSpPr>
          <p:nvPr>
            <p:ph type="body" sz="quarter" idx="18" hasCustomPrompt="1"/>
          </p:nvPr>
        </p:nvSpPr>
        <p:spPr>
          <a:xfrm>
            <a:off x="520808" y="1573161"/>
            <a:ext cx="6451901" cy="2204064"/>
          </a:xfrm>
          <a:prstGeom prst="rect">
            <a:avLst/>
          </a:prstGeom>
        </p:spPr>
        <p:txBody>
          <a:bodyPr vert="horz"/>
          <a:lstStyle>
            <a:lvl1pPr>
              <a:lnSpc>
                <a:spcPct val="120000"/>
              </a:lnSpc>
              <a:buSzPct val="70000"/>
              <a:defRPr sz="1800" baseline="0">
                <a:solidFill>
                  <a:schemeClr val="bg1">
                    <a:lumMod val="50000"/>
                  </a:schemeClr>
                </a:solidFill>
              </a:defRPr>
            </a:lvl1pPr>
          </a:lstStyle>
          <a:p>
            <a:pPr lvl="0"/>
            <a:r>
              <a:rPr lang="sv-SE" dirty="0" smtClean="0"/>
              <a:t>Arial 18pt punktlista</a:t>
            </a:r>
          </a:p>
          <a:p>
            <a:pPr lvl="0"/>
            <a:r>
              <a:rPr lang="sv-SE" dirty="0" smtClean="0"/>
              <a:t>Arial 18pt punktlista</a:t>
            </a:r>
          </a:p>
          <a:p>
            <a:pPr lvl="0"/>
            <a:r>
              <a:rPr lang="sv-SE" dirty="0" smtClean="0"/>
              <a:t>Arial 18pt punktlista</a:t>
            </a:r>
            <a:endParaRPr lang="sv-SE" dirty="0"/>
          </a:p>
        </p:txBody>
      </p:sp>
    </p:spTree>
    <p:extLst>
      <p:ext uri="{BB962C8B-B14F-4D97-AF65-F5344CB8AC3E}">
        <p14:creationId xmlns:p14="http://schemas.microsoft.com/office/powerpoint/2010/main" val="53587806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SA_endast sidfot">
    <p:spTree>
      <p:nvGrpSpPr>
        <p:cNvPr id="1" name=""/>
        <p:cNvGrpSpPr/>
        <p:nvPr/>
      </p:nvGrpSpPr>
      <p:grpSpPr>
        <a:xfrm>
          <a:off x="0" y="0"/>
          <a:ext cx="0" cy="0"/>
          <a:chOff x="0" y="0"/>
          <a:chExt cx="0" cy="0"/>
        </a:xfrm>
      </p:grpSpPr>
    </p:spTree>
    <p:extLst>
      <p:ext uri="{BB962C8B-B14F-4D97-AF65-F5344CB8AC3E}">
        <p14:creationId xmlns:p14="http://schemas.microsoft.com/office/powerpoint/2010/main" val="9029913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SA_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Tree>
    <p:extLst>
      <p:ext uri="{BB962C8B-B14F-4D97-AF65-F5344CB8AC3E}">
        <p14:creationId xmlns:p14="http://schemas.microsoft.com/office/powerpoint/2010/main" val="12447227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A_startbild hej">
    <p:bg>
      <p:bgRef idx="1001">
        <a:schemeClr val="bg1"/>
      </p:bgRef>
    </p:bg>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22"/>
            <a:ext cx="9144000" cy="5142857"/>
          </a:xfrm>
          <a:prstGeom prst="rect">
            <a:avLst/>
          </a:prstGeom>
        </p:spPr>
      </p:pic>
    </p:spTree>
    <p:extLst>
      <p:ext uri="{BB962C8B-B14F-4D97-AF65-F5344CB8AC3E}">
        <p14:creationId xmlns:p14="http://schemas.microsoft.com/office/powerpoint/2010/main" val="2373170411"/>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SA_logotype">
    <p:spTree>
      <p:nvGrpSpPr>
        <p:cNvPr id="1" name=""/>
        <p:cNvGrpSpPr/>
        <p:nvPr/>
      </p:nvGrpSpPr>
      <p:grpSpPr>
        <a:xfrm>
          <a:off x="0" y="0"/>
          <a:ext cx="0" cy="0"/>
          <a:chOff x="0" y="0"/>
          <a:chExt cx="0" cy="0"/>
        </a:xfrm>
      </p:grpSpPr>
      <p:pic>
        <p:nvPicPr>
          <p:cNvPr id="2" name="Bildobjekt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580" y="1653648"/>
            <a:ext cx="7543800" cy="2002864"/>
          </a:xfrm>
          <a:prstGeom prst="rect">
            <a:avLst/>
          </a:prstGeom>
        </p:spPr>
      </p:pic>
      <p:pic>
        <p:nvPicPr>
          <p:cNvPr id="3" name="Bildobjekt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1580" y="1653648"/>
            <a:ext cx="7543800" cy="2002864"/>
          </a:xfrm>
          <a:prstGeom prst="rect">
            <a:avLst/>
          </a:prstGeom>
        </p:spPr>
      </p:pic>
    </p:spTree>
    <p:extLst>
      <p:ext uri="{BB962C8B-B14F-4D97-AF65-F5344CB8AC3E}">
        <p14:creationId xmlns:p14="http://schemas.microsoft.com/office/powerpoint/2010/main" val="28141912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SA_Partsorganisationer">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9F6CA93-CDD4-4C4B-988D-C3A5226ACF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8723" y="1086750"/>
            <a:ext cx="7046555" cy="2970000"/>
          </a:xfrm>
          <a:prstGeom prst="rect">
            <a:avLst/>
          </a:prstGeom>
        </p:spPr>
      </p:pic>
    </p:spTree>
    <p:extLst>
      <p:ext uri="{BB962C8B-B14F-4D97-AF65-F5344CB8AC3E}">
        <p14:creationId xmlns:p14="http://schemas.microsoft.com/office/powerpoint/2010/main" val="1344227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SA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a:xfrm>
            <a:off x="629562" y="1329612"/>
            <a:ext cx="7884876" cy="2808312"/>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668878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SA_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629562" y="1329612"/>
            <a:ext cx="3866238" cy="2808312"/>
          </a:xfrm>
        </p:spPr>
        <p:txBody>
          <a:bodyPr/>
          <a:lstStyle>
            <a:lvl1pPr>
              <a:defRPr sz="1725">
                <a:latin typeface="Calibri" panose="020F0502020204030204" pitchFamily="34" charset="0"/>
              </a:defRPr>
            </a:lvl1pPr>
            <a:lvl2pPr>
              <a:defRPr sz="1350">
                <a:latin typeface="Calibri" panose="020F0502020204030204" pitchFamily="34" charset="0"/>
              </a:defRPr>
            </a:lvl2pPr>
            <a:lvl3pPr>
              <a:defRPr sz="1200">
                <a:latin typeface="Calibri" panose="020F0502020204030204" pitchFamily="34" charset="0"/>
              </a:defRPr>
            </a:lvl3pPr>
            <a:lvl4pPr>
              <a:defRPr sz="1050">
                <a:latin typeface="Calibri" panose="020F0502020204030204" pitchFamily="34" charset="0"/>
              </a:defRPr>
            </a:lvl4pPr>
            <a:lvl5pPr>
              <a:defRPr sz="1050">
                <a:latin typeface="Calibri" panose="020F0502020204030204" pitchFamily="34" charset="0"/>
              </a:defRPr>
            </a:lvl5pPr>
            <a:lvl6pPr>
              <a:defRPr sz="1350"/>
            </a:lvl6pPr>
            <a:lvl7pPr>
              <a:defRPr sz="1350"/>
            </a:lvl7pPr>
            <a:lvl8pPr>
              <a:defRPr sz="1350"/>
            </a:lvl8pPr>
            <a:lvl9pPr>
              <a:defRPr sz="135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329612"/>
            <a:ext cx="3866238" cy="2808312"/>
          </a:xfrm>
        </p:spPr>
        <p:txBody>
          <a:bodyPr/>
          <a:lstStyle>
            <a:lvl1pPr>
              <a:defRPr sz="1725">
                <a:latin typeface="Calibri" panose="020F0502020204030204" pitchFamily="34" charset="0"/>
              </a:defRPr>
            </a:lvl1pPr>
            <a:lvl2pPr>
              <a:defRPr sz="1350">
                <a:latin typeface="Calibri" panose="020F0502020204030204" pitchFamily="34" charset="0"/>
              </a:defRPr>
            </a:lvl2pPr>
            <a:lvl3pPr>
              <a:defRPr sz="1200">
                <a:latin typeface="Calibri" panose="020F0502020204030204" pitchFamily="34" charset="0"/>
              </a:defRPr>
            </a:lvl3pPr>
            <a:lvl4pPr>
              <a:defRPr sz="1050">
                <a:latin typeface="Calibri" panose="020F0502020204030204" pitchFamily="34" charset="0"/>
              </a:defRPr>
            </a:lvl4pPr>
            <a:lvl5pPr>
              <a:defRPr sz="1050">
                <a:latin typeface="Calibri" panose="020F0502020204030204" pitchFamily="34" charset="0"/>
              </a:defRPr>
            </a:lvl5pPr>
            <a:lvl6pPr>
              <a:defRPr sz="1350"/>
            </a:lvl6pPr>
            <a:lvl7pPr>
              <a:defRPr sz="1350"/>
            </a:lvl7pPr>
            <a:lvl8pPr>
              <a:defRPr sz="1350"/>
            </a:lvl8pPr>
            <a:lvl9pPr>
              <a:defRPr sz="135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5485369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A_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2528137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rtsida bild">
    <p:spTree>
      <p:nvGrpSpPr>
        <p:cNvPr id="1" name=""/>
        <p:cNvGrpSpPr/>
        <p:nvPr/>
      </p:nvGrpSpPr>
      <p:grpSpPr>
        <a:xfrm>
          <a:off x="0" y="0"/>
          <a:ext cx="0" cy="0"/>
          <a:chOff x="0" y="0"/>
          <a:chExt cx="0" cy="0"/>
        </a:xfrm>
      </p:grpSpPr>
      <p:pic>
        <p:nvPicPr>
          <p:cNvPr id="11" name="Bildobjekt 10" descr="bård_PPT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9419" y="1590684"/>
            <a:ext cx="8693354" cy="72463"/>
          </a:xfrm>
          <a:prstGeom prst="rect">
            <a:avLst/>
          </a:prstGeom>
        </p:spPr>
      </p:pic>
      <p:sp>
        <p:nvSpPr>
          <p:cNvPr id="12" name="Platshållare för text 8"/>
          <p:cNvSpPr>
            <a:spLocks noGrp="1"/>
          </p:cNvSpPr>
          <p:nvPr>
            <p:ph type="body" sz="quarter" idx="11" hasCustomPrompt="1"/>
          </p:nvPr>
        </p:nvSpPr>
        <p:spPr>
          <a:xfrm>
            <a:off x="0" y="2842768"/>
            <a:ext cx="9144000" cy="348854"/>
          </a:xfrm>
          <a:prstGeom prst="rect">
            <a:avLst/>
          </a:prstGeom>
        </p:spPr>
        <p:txBody>
          <a:bodyPr vert="horz"/>
          <a:lstStyle>
            <a:lvl1pPr marL="0" indent="0" algn="ctr">
              <a:buNone/>
              <a:defRPr sz="1600" spc="500" baseline="0">
                <a:latin typeface="Arial"/>
                <a:cs typeface="Arial"/>
              </a:defRPr>
            </a:lvl1pPr>
          </a:lstStyle>
          <a:p>
            <a:pPr lvl="0"/>
            <a:r>
              <a:rPr lang="sv-SE" dirty="0" smtClean="0"/>
              <a:t>ARIAL 16PT</a:t>
            </a:r>
            <a:endParaRPr lang="sv-SE" dirty="0"/>
          </a:p>
        </p:txBody>
      </p:sp>
      <p:sp>
        <p:nvSpPr>
          <p:cNvPr id="13" name="Platshållare för text 10"/>
          <p:cNvSpPr>
            <a:spLocks noGrp="1"/>
          </p:cNvSpPr>
          <p:nvPr>
            <p:ph type="body" sz="quarter" idx="12" hasCustomPrompt="1"/>
          </p:nvPr>
        </p:nvSpPr>
        <p:spPr>
          <a:xfrm>
            <a:off x="0" y="1962385"/>
            <a:ext cx="9144000" cy="673183"/>
          </a:xfrm>
          <a:prstGeom prst="rect">
            <a:avLst/>
          </a:prstGeom>
        </p:spPr>
        <p:txBody>
          <a:bodyPr vert="horz"/>
          <a:lstStyle>
            <a:lvl1pPr marL="0" indent="0" algn="ctr">
              <a:buNone/>
              <a:defRPr sz="5200" baseline="0">
                <a:latin typeface="Arial"/>
                <a:cs typeface="Arial"/>
              </a:defRPr>
            </a:lvl1pPr>
          </a:lstStyle>
          <a:p>
            <a:pPr lvl="0"/>
            <a:r>
              <a:rPr lang="sv-SE" dirty="0" smtClean="0"/>
              <a:t>Rubrik Arial 52pt</a:t>
            </a:r>
            <a:endParaRPr lang="sv-SE" dirty="0"/>
          </a:p>
        </p:txBody>
      </p:sp>
      <p:pic>
        <p:nvPicPr>
          <p:cNvPr id="14" name="Bildobjekt 13" descr="ÖSTK_våg_stående_PPT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9419" y="3631587"/>
            <a:ext cx="8693355" cy="1511913"/>
          </a:xfrm>
          <a:prstGeom prst="rect">
            <a:avLst/>
          </a:prstGeom>
        </p:spPr>
      </p:pic>
      <p:sp>
        <p:nvSpPr>
          <p:cNvPr id="15" name="Rektangel 14"/>
          <p:cNvSpPr/>
          <p:nvPr userDrawn="1"/>
        </p:nvSpPr>
        <p:spPr>
          <a:xfrm>
            <a:off x="0" y="4912235"/>
            <a:ext cx="9144000" cy="2312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127591177"/>
      </p:ext>
    </p:extLst>
  </p:cSld>
  <p:clrMapOvr>
    <a:masterClrMapping/>
  </p:clrMapOvr>
  <p:hf sldNum="0" hd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SA_endast sidfo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54398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21863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A_Slutbild">
    <p:spTree>
      <p:nvGrpSpPr>
        <p:cNvPr id="1" name=""/>
        <p:cNvGrpSpPr/>
        <p:nvPr/>
      </p:nvGrpSpPr>
      <p:grpSpPr>
        <a:xfrm>
          <a:off x="0" y="0"/>
          <a:ext cx="0" cy="0"/>
          <a:chOff x="0" y="0"/>
          <a:chExt cx="0" cy="0"/>
        </a:xfrm>
      </p:grpSpPr>
      <p:pic>
        <p:nvPicPr>
          <p:cNvPr id="3" name="Bildobjekt 2"/>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629562" y="1221600"/>
            <a:ext cx="7347932" cy="2538282"/>
          </a:xfrm>
          <a:prstGeom prst="rect">
            <a:avLst/>
          </a:prstGeom>
        </p:spPr>
      </p:pic>
    </p:spTree>
    <p:extLst>
      <p:ext uri="{BB962C8B-B14F-4D97-AF65-F5344CB8AC3E}">
        <p14:creationId xmlns:p14="http://schemas.microsoft.com/office/powerpoint/2010/main" val="30192697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artsida ej bild">
    <p:spTree>
      <p:nvGrpSpPr>
        <p:cNvPr id="1" name=""/>
        <p:cNvGrpSpPr/>
        <p:nvPr/>
      </p:nvGrpSpPr>
      <p:grpSpPr>
        <a:xfrm>
          <a:off x="0" y="0"/>
          <a:ext cx="0" cy="0"/>
          <a:chOff x="0" y="0"/>
          <a:chExt cx="0" cy="0"/>
        </a:xfrm>
      </p:grpSpPr>
      <p:sp>
        <p:nvSpPr>
          <p:cNvPr id="9" name="Platshållare för text 8"/>
          <p:cNvSpPr>
            <a:spLocks noGrp="1"/>
          </p:cNvSpPr>
          <p:nvPr>
            <p:ph type="body" sz="quarter" idx="11" hasCustomPrompt="1"/>
          </p:nvPr>
        </p:nvSpPr>
        <p:spPr>
          <a:xfrm>
            <a:off x="0" y="2533120"/>
            <a:ext cx="9144000" cy="348854"/>
          </a:xfrm>
          <a:prstGeom prst="rect">
            <a:avLst/>
          </a:prstGeom>
        </p:spPr>
        <p:txBody>
          <a:bodyPr vert="horz"/>
          <a:lstStyle>
            <a:lvl1pPr marL="0" indent="0" algn="ctr">
              <a:buNone/>
              <a:defRPr sz="1600" spc="500" baseline="0">
                <a:latin typeface="Arial"/>
                <a:cs typeface="Arial"/>
              </a:defRPr>
            </a:lvl1pPr>
          </a:lstStyle>
          <a:p>
            <a:pPr lvl="0"/>
            <a:r>
              <a:rPr lang="sv-SE" dirty="0" smtClean="0"/>
              <a:t>ARIAL 16PT</a:t>
            </a:r>
            <a:endParaRPr lang="sv-SE" dirty="0"/>
          </a:p>
        </p:txBody>
      </p:sp>
      <p:sp>
        <p:nvSpPr>
          <p:cNvPr id="12" name="Platshållare för text 10"/>
          <p:cNvSpPr>
            <a:spLocks noGrp="1"/>
          </p:cNvSpPr>
          <p:nvPr>
            <p:ph type="body" sz="quarter" idx="12" hasCustomPrompt="1"/>
          </p:nvPr>
        </p:nvSpPr>
        <p:spPr>
          <a:xfrm>
            <a:off x="0" y="1652737"/>
            <a:ext cx="9144000" cy="673183"/>
          </a:xfrm>
          <a:prstGeom prst="rect">
            <a:avLst/>
          </a:prstGeom>
        </p:spPr>
        <p:txBody>
          <a:bodyPr vert="horz"/>
          <a:lstStyle>
            <a:lvl1pPr marL="0" indent="0" algn="ctr">
              <a:buNone/>
              <a:defRPr sz="5200" baseline="0">
                <a:latin typeface="Arial"/>
                <a:cs typeface="Arial"/>
              </a:defRPr>
            </a:lvl1pPr>
          </a:lstStyle>
          <a:p>
            <a:pPr lvl="0"/>
            <a:r>
              <a:rPr lang="sv-SE" dirty="0" smtClean="0"/>
              <a:t>Rubrik Arial 52pt</a:t>
            </a:r>
            <a:endParaRPr lang="sv-SE" dirty="0"/>
          </a:p>
        </p:txBody>
      </p:sp>
      <p:pic>
        <p:nvPicPr>
          <p:cNvPr id="7" name="Bildobjekt 6" descr="bård_PPT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9419" y="201047"/>
            <a:ext cx="8693355" cy="136470"/>
          </a:xfrm>
          <a:prstGeom prst="rect">
            <a:avLst/>
          </a:prstGeom>
        </p:spPr>
      </p:pic>
      <p:pic>
        <p:nvPicPr>
          <p:cNvPr id="8" name="Bildobjekt 7" descr="ÖSTK_våg_stående_PPT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9419" y="3631587"/>
            <a:ext cx="8693355" cy="1511913"/>
          </a:xfrm>
          <a:prstGeom prst="rect">
            <a:avLst/>
          </a:prstGeom>
        </p:spPr>
      </p:pic>
      <p:sp>
        <p:nvSpPr>
          <p:cNvPr id="2" name="Rektangel 1"/>
          <p:cNvSpPr/>
          <p:nvPr userDrawn="1"/>
        </p:nvSpPr>
        <p:spPr>
          <a:xfrm>
            <a:off x="0" y="4912235"/>
            <a:ext cx="9144000" cy="2312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9878963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tartsida bild">
    <p:spTree>
      <p:nvGrpSpPr>
        <p:cNvPr id="1" name=""/>
        <p:cNvGrpSpPr/>
        <p:nvPr/>
      </p:nvGrpSpPr>
      <p:grpSpPr>
        <a:xfrm>
          <a:off x="0" y="0"/>
          <a:ext cx="0" cy="0"/>
          <a:chOff x="0" y="0"/>
          <a:chExt cx="0" cy="0"/>
        </a:xfrm>
      </p:grpSpPr>
      <p:pic>
        <p:nvPicPr>
          <p:cNvPr id="11" name="Bildobjekt 10" descr="bård_PPT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9419" y="1590684"/>
            <a:ext cx="8693354" cy="72463"/>
          </a:xfrm>
          <a:prstGeom prst="rect">
            <a:avLst/>
          </a:prstGeom>
        </p:spPr>
      </p:pic>
      <p:sp>
        <p:nvSpPr>
          <p:cNvPr id="12" name="Platshållare för text 8"/>
          <p:cNvSpPr>
            <a:spLocks noGrp="1"/>
          </p:cNvSpPr>
          <p:nvPr>
            <p:ph type="body" sz="quarter" idx="11" hasCustomPrompt="1"/>
          </p:nvPr>
        </p:nvSpPr>
        <p:spPr>
          <a:xfrm>
            <a:off x="0" y="2842768"/>
            <a:ext cx="9144000" cy="348854"/>
          </a:xfrm>
          <a:prstGeom prst="rect">
            <a:avLst/>
          </a:prstGeom>
        </p:spPr>
        <p:txBody>
          <a:bodyPr vert="horz"/>
          <a:lstStyle>
            <a:lvl1pPr marL="0" indent="0" algn="ctr">
              <a:buNone/>
              <a:defRPr sz="1600" spc="500" baseline="0">
                <a:latin typeface="Arial"/>
                <a:cs typeface="Arial"/>
              </a:defRPr>
            </a:lvl1pPr>
          </a:lstStyle>
          <a:p>
            <a:pPr lvl="0"/>
            <a:r>
              <a:rPr lang="sv-SE" dirty="0" smtClean="0"/>
              <a:t>ARIAL 16PT</a:t>
            </a:r>
            <a:endParaRPr lang="sv-SE" dirty="0"/>
          </a:p>
        </p:txBody>
      </p:sp>
      <p:sp>
        <p:nvSpPr>
          <p:cNvPr id="13" name="Platshållare för text 10"/>
          <p:cNvSpPr>
            <a:spLocks noGrp="1"/>
          </p:cNvSpPr>
          <p:nvPr>
            <p:ph type="body" sz="quarter" idx="12" hasCustomPrompt="1"/>
          </p:nvPr>
        </p:nvSpPr>
        <p:spPr>
          <a:xfrm>
            <a:off x="0" y="1962385"/>
            <a:ext cx="9144000" cy="673183"/>
          </a:xfrm>
          <a:prstGeom prst="rect">
            <a:avLst/>
          </a:prstGeom>
        </p:spPr>
        <p:txBody>
          <a:bodyPr vert="horz"/>
          <a:lstStyle>
            <a:lvl1pPr marL="0" indent="0" algn="ctr">
              <a:buNone/>
              <a:defRPr sz="5200" baseline="0">
                <a:latin typeface="Arial"/>
                <a:cs typeface="Arial"/>
              </a:defRPr>
            </a:lvl1pPr>
          </a:lstStyle>
          <a:p>
            <a:pPr lvl="0"/>
            <a:r>
              <a:rPr lang="sv-SE" dirty="0" smtClean="0"/>
              <a:t>Rubrik Arial 52pt</a:t>
            </a:r>
            <a:endParaRPr lang="sv-SE" dirty="0"/>
          </a:p>
        </p:txBody>
      </p:sp>
      <p:pic>
        <p:nvPicPr>
          <p:cNvPr id="14" name="Bildobjekt 13" descr="ÖSTK_våg_stående_PPT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9419" y="3631587"/>
            <a:ext cx="8693355" cy="1511913"/>
          </a:xfrm>
          <a:prstGeom prst="rect">
            <a:avLst/>
          </a:prstGeom>
        </p:spPr>
      </p:pic>
      <p:sp>
        <p:nvSpPr>
          <p:cNvPr id="15" name="Rektangel 14"/>
          <p:cNvSpPr/>
          <p:nvPr userDrawn="1"/>
        </p:nvSpPr>
        <p:spPr>
          <a:xfrm>
            <a:off x="0" y="4912235"/>
            <a:ext cx="9144000" cy="2312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300506441"/>
      </p:ext>
    </p:extLst>
  </p:cSld>
  <p:clrMapOvr>
    <a:masterClrMapping/>
  </p:clrMapOvr>
  <p:hf sldNum="0"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Kapitelsida röd">
    <p:spTree>
      <p:nvGrpSpPr>
        <p:cNvPr id="1" name=""/>
        <p:cNvGrpSpPr/>
        <p:nvPr/>
      </p:nvGrpSpPr>
      <p:grpSpPr>
        <a:xfrm>
          <a:off x="0" y="0"/>
          <a:ext cx="0" cy="0"/>
          <a:chOff x="0" y="0"/>
          <a:chExt cx="0" cy="0"/>
        </a:xfrm>
      </p:grpSpPr>
      <p:pic>
        <p:nvPicPr>
          <p:cNvPr id="4" name="Bildobjekt 3"/>
          <p:cNvPicPr>
            <a:picLocks noChangeAspect="1"/>
          </p:cNvPicPr>
          <p:nvPr userDrawn="1"/>
        </p:nvPicPr>
        <p:blipFill>
          <a:blip r:embed="rId2"/>
          <a:stretch>
            <a:fillRect/>
          </a:stretch>
        </p:blipFill>
        <p:spPr>
          <a:xfrm>
            <a:off x="-1" y="0"/>
            <a:ext cx="9148241" cy="5143500"/>
          </a:xfrm>
          <a:prstGeom prst="rect">
            <a:avLst/>
          </a:prstGeom>
        </p:spPr>
      </p:pic>
      <p:sp>
        <p:nvSpPr>
          <p:cNvPr id="9" name="Platshållare för text 8"/>
          <p:cNvSpPr>
            <a:spLocks noGrp="1"/>
          </p:cNvSpPr>
          <p:nvPr>
            <p:ph type="body" sz="quarter" idx="12" hasCustomPrompt="1"/>
          </p:nvPr>
        </p:nvSpPr>
        <p:spPr>
          <a:xfrm>
            <a:off x="0" y="2533120"/>
            <a:ext cx="9144000" cy="348854"/>
          </a:xfrm>
          <a:prstGeom prst="rect">
            <a:avLst/>
          </a:prstGeom>
        </p:spPr>
        <p:txBody>
          <a:bodyPr vert="horz"/>
          <a:lstStyle>
            <a:lvl1pPr marL="0" indent="0" algn="ctr">
              <a:buNone/>
              <a:defRPr sz="1600" spc="500" baseline="0">
                <a:solidFill>
                  <a:srgbClr val="FFFFFF"/>
                </a:solidFill>
                <a:latin typeface="Arial"/>
                <a:cs typeface="Arial"/>
              </a:defRPr>
            </a:lvl1pPr>
          </a:lstStyle>
          <a:p>
            <a:pPr lvl="0"/>
            <a:r>
              <a:rPr lang="sv-SE" dirty="0" smtClean="0"/>
              <a:t>ARIAL 16PT</a:t>
            </a:r>
            <a:endParaRPr lang="sv-SE" dirty="0"/>
          </a:p>
        </p:txBody>
      </p:sp>
      <p:sp>
        <p:nvSpPr>
          <p:cNvPr id="10" name="Platshållare för text 10"/>
          <p:cNvSpPr>
            <a:spLocks noGrp="1"/>
          </p:cNvSpPr>
          <p:nvPr>
            <p:ph type="body" sz="quarter" idx="13" hasCustomPrompt="1"/>
          </p:nvPr>
        </p:nvSpPr>
        <p:spPr>
          <a:xfrm>
            <a:off x="0" y="1652737"/>
            <a:ext cx="9144000" cy="673183"/>
          </a:xfrm>
          <a:prstGeom prst="rect">
            <a:avLst/>
          </a:prstGeom>
        </p:spPr>
        <p:txBody>
          <a:bodyPr vert="horz"/>
          <a:lstStyle>
            <a:lvl1pPr marL="0" indent="0" algn="ctr">
              <a:buNone/>
              <a:defRPr sz="5200" baseline="0">
                <a:solidFill>
                  <a:srgbClr val="FFFFFF"/>
                </a:solidFill>
                <a:latin typeface="Arial"/>
                <a:cs typeface="Arial"/>
              </a:defRPr>
            </a:lvl1pPr>
          </a:lstStyle>
          <a:p>
            <a:pPr lvl="0"/>
            <a:r>
              <a:rPr lang="sv-SE" dirty="0" smtClean="0"/>
              <a:t>Rubrik Arial 52pt</a:t>
            </a:r>
            <a:endParaRPr lang="sv-SE" dirty="0"/>
          </a:p>
        </p:txBody>
      </p:sp>
    </p:spTree>
    <p:extLst>
      <p:ext uri="{BB962C8B-B14F-4D97-AF65-F5344CB8AC3E}">
        <p14:creationId xmlns:p14="http://schemas.microsoft.com/office/powerpoint/2010/main" val="246703217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Kapitelsida gul">
    <p:spTree>
      <p:nvGrpSpPr>
        <p:cNvPr id="1" name=""/>
        <p:cNvGrpSpPr/>
        <p:nvPr/>
      </p:nvGrpSpPr>
      <p:grpSpPr>
        <a:xfrm>
          <a:off x="0" y="0"/>
          <a:ext cx="0" cy="0"/>
          <a:chOff x="0" y="0"/>
          <a:chExt cx="0" cy="0"/>
        </a:xfrm>
      </p:grpSpPr>
      <p:pic>
        <p:nvPicPr>
          <p:cNvPr id="2" name="Bildobjekt 1"/>
          <p:cNvPicPr>
            <a:picLocks noChangeAspect="1"/>
          </p:cNvPicPr>
          <p:nvPr userDrawn="1"/>
        </p:nvPicPr>
        <p:blipFill>
          <a:blip r:embed="rId2"/>
          <a:stretch>
            <a:fillRect/>
          </a:stretch>
        </p:blipFill>
        <p:spPr>
          <a:xfrm>
            <a:off x="-1" y="-1"/>
            <a:ext cx="9189029" cy="5166433"/>
          </a:xfrm>
          <a:prstGeom prst="rect">
            <a:avLst/>
          </a:prstGeom>
        </p:spPr>
      </p:pic>
      <p:sp>
        <p:nvSpPr>
          <p:cNvPr id="9" name="Platshållare för text 8"/>
          <p:cNvSpPr>
            <a:spLocks noGrp="1"/>
          </p:cNvSpPr>
          <p:nvPr>
            <p:ph type="body" sz="quarter" idx="11" hasCustomPrompt="1"/>
          </p:nvPr>
        </p:nvSpPr>
        <p:spPr>
          <a:xfrm>
            <a:off x="0" y="2533120"/>
            <a:ext cx="9144000" cy="348854"/>
          </a:xfrm>
          <a:prstGeom prst="rect">
            <a:avLst/>
          </a:prstGeom>
        </p:spPr>
        <p:txBody>
          <a:bodyPr vert="horz"/>
          <a:lstStyle>
            <a:lvl1pPr marL="0" indent="0" algn="ctr">
              <a:buNone/>
              <a:defRPr sz="1600" spc="500" baseline="0">
                <a:latin typeface="Arial"/>
                <a:cs typeface="Arial"/>
              </a:defRPr>
            </a:lvl1pPr>
          </a:lstStyle>
          <a:p>
            <a:pPr lvl="0"/>
            <a:r>
              <a:rPr lang="sv-SE" dirty="0" smtClean="0"/>
              <a:t>ARIAL 16PT</a:t>
            </a:r>
            <a:endParaRPr lang="sv-SE" dirty="0"/>
          </a:p>
        </p:txBody>
      </p:sp>
      <p:sp>
        <p:nvSpPr>
          <p:cNvPr id="10" name="Platshållare för text 10"/>
          <p:cNvSpPr>
            <a:spLocks noGrp="1"/>
          </p:cNvSpPr>
          <p:nvPr>
            <p:ph type="body" sz="quarter" idx="12" hasCustomPrompt="1"/>
          </p:nvPr>
        </p:nvSpPr>
        <p:spPr>
          <a:xfrm>
            <a:off x="0" y="1652737"/>
            <a:ext cx="9144000" cy="673183"/>
          </a:xfrm>
          <a:prstGeom prst="rect">
            <a:avLst/>
          </a:prstGeom>
        </p:spPr>
        <p:txBody>
          <a:bodyPr vert="horz"/>
          <a:lstStyle>
            <a:lvl1pPr marL="0" indent="0" algn="ctr">
              <a:buNone/>
              <a:defRPr sz="5200" baseline="0">
                <a:latin typeface="Arial"/>
                <a:cs typeface="Arial"/>
              </a:defRPr>
            </a:lvl1pPr>
          </a:lstStyle>
          <a:p>
            <a:pPr lvl="0"/>
            <a:r>
              <a:rPr lang="sv-SE" dirty="0" smtClean="0"/>
              <a:t>Rubrik Arial 52pt</a:t>
            </a:r>
            <a:endParaRPr lang="sv-SE" dirty="0"/>
          </a:p>
        </p:txBody>
      </p:sp>
    </p:spTree>
    <p:extLst>
      <p:ext uri="{BB962C8B-B14F-4D97-AF65-F5344CB8AC3E}">
        <p14:creationId xmlns:p14="http://schemas.microsoft.com/office/powerpoint/2010/main" val="285654584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sida med punkter">
    <p:spTree>
      <p:nvGrpSpPr>
        <p:cNvPr id="1" name=""/>
        <p:cNvGrpSpPr/>
        <p:nvPr/>
      </p:nvGrpSpPr>
      <p:grpSpPr>
        <a:xfrm>
          <a:off x="0" y="0"/>
          <a:ext cx="0" cy="0"/>
          <a:chOff x="0" y="0"/>
          <a:chExt cx="0" cy="0"/>
        </a:xfrm>
      </p:grpSpPr>
      <p:sp>
        <p:nvSpPr>
          <p:cNvPr id="10" name="Platshållare för text 7"/>
          <p:cNvSpPr>
            <a:spLocks noGrp="1"/>
          </p:cNvSpPr>
          <p:nvPr>
            <p:ph type="body" sz="quarter" idx="14" hasCustomPrompt="1"/>
          </p:nvPr>
        </p:nvSpPr>
        <p:spPr>
          <a:xfrm>
            <a:off x="544901" y="452704"/>
            <a:ext cx="6427809" cy="214022"/>
          </a:xfrm>
          <a:prstGeom prst="rect">
            <a:avLst/>
          </a:prstGeom>
        </p:spPr>
        <p:txBody>
          <a:bodyPr vert="horz"/>
          <a:lstStyle>
            <a:lvl1pPr marL="0" indent="0">
              <a:buNone/>
              <a:defRPr sz="1600" b="1" spc="100" baseline="0">
                <a:solidFill>
                  <a:schemeClr val="bg1">
                    <a:lumMod val="50000"/>
                  </a:schemeClr>
                </a:solidFill>
                <a:latin typeface="Arial"/>
                <a:cs typeface="Arial"/>
              </a:defRPr>
            </a:lvl1pPr>
          </a:lstStyle>
          <a:p>
            <a:pPr lvl="0"/>
            <a:r>
              <a:rPr lang="sv-SE" dirty="0" smtClean="0"/>
              <a:t>ARIAL MELLANRUBRIK 16PT</a:t>
            </a:r>
            <a:endParaRPr lang="sv-SE" dirty="0"/>
          </a:p>
        </p:txBody>
      </p:sp>
      <p:sp>
        <p:nvSpPr>
          <p:cNvPr id="12" name="Platshållare för text 10"/>
          <p:cNvSpPr>
            <a:spLocks noGrp="1"/>
          </p:cNvSpPr>
          <p:nvPr>
            <p:ph type="body" sz="quarter" idx="15" hasCustomPrompt="1"/>
          </p:nvPr>
        </p:nvSpPr>
        <p:spPr>
          <a:xfrm>
            <a:off x="520808" y="710362"/>
            <a:ext cx="6451902" cy="457528"/>
          </a:xfrm>
          <a:prstGeom prst="rect">
            <a:avLst/>
          </a:prstGeom>
        </p:spPr>
        <p:txBody>
          <a:bodyPr vert="horz"/>
          <a:lstStyle>
            <a:lvl1pPr marL="0" indent="0" algn="l">
              <a:buNone/>
              <a:defRPr sz="3400" baseline="0">
                <a:latin typeface="Arial"/>
                <a:cs typeface="Arial"/>
              </a:defRPr>
            </a:lvl1pPr>
          </a:lstStyle>
          <a:p>
            <a:pPr lvl="0"/>
            <a:r>
              <a:rPr lang="sv-SE" dirty="0" smtClean="0"/>
              <a:t>Rubrik Arial 34pt</a:t>
            </a:r>
            <a:endParaRPr lang="sv-SE" dirty="0"/>
          </a:p>
        </p:txBody>
      </p:sp>
      <p:pic>
        <p:nvPicPr>
          <p:cNvPr id="9" name="Bildobjekt 8" descr="ÖSTK_våg_liggande_PPT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093104"/>
            <a:ext cx="9144000" cy="1210171"/>
          </a:xfrm>
          <a:prstGeom prst="rect">
            <a:avLst/>
          </a:prstGeom>
        </p:spPr>
      </p:pic>
      <p:sp>
        <p:nvSpPr>
          <p:cNvPr id="6" name="Platshållare för text 5"/>
          <p:cNvSpPr>
            <a:spLocks noGrp="1"/>
          </p:cNvSpPr>
          <p:nvPr>
            <p:ph type="body" sz="quarter" idx="18" hasCustomPrompt="1"/>
          </p:nvPr>
        </p:nvSpPr>
        <p:spPr>
          <a:xfrm>
            <a:off x="537140" y="1573161"/>
            <a:ext cx="6435570" cy="2204064"/>
          </a:xfrm>
          <a:prstGeom prst="rect">
            <a:avLst/>
          </a:prstGeom>
        </p:spPr>
        <p:txBody>
          <a:bodyPr vert="horz"/>
          <a:lstStyle>
            <a:lvl1pPr>
              <a:lnSpc>
                <a:spcPct val="120000"/>
              </a:lnSpc>
              <a:buSzPct val="70000"/>
              <a:defRPr sz="1800" baseline="0">
                <a:solidFill>
                  <a:schemeClr val="bg1">
                    <a:lumMod val="50000"/>
                  </a:schemeClr>
                </a:solidFill>
              </a:defRPr>
            </a:lvl1pPr>
          </a:lstStyle>
          <a:p>
            <a:pPr lvl="0"/>
            <a:r>
              <a:rPr lang="sv-SE" dirty="0" smtClean="0"/>
              <a:t>Arial 18pt punktlista</a:t>
            </a:r>
          </a:p>
          <a:p>
            <a:pPr lvl="0"/>
            <a:r>
              <a:rPr lang="sv-SE" dirty="0" smtClean="0"/>
              <a:t>Arial 18pt punktlista</a:t>
            </a:r>
          </a:p>
          <a:p>
            <a:pPr lvl="0"/>
            <a:r>
              <a:rPr lang="sv-SE" dirty="0" smtClean="0"/>
              <a:t>Arial 18pt punktlista</a:t>
            </a:r>
            <a:endParaRPr lang="sv-SE" dirty="0"/>
          </a:p>
        </p:txBody>
      </p:sp>
    </p:spTree>
    <p:extLst>
      <p:ext uri="{BB962C8B-B14F-4D97-AF65-F5344CB8AC3E}">
        <p14:creationId xmlns:p14="http://schemas.microsoft.com/office/powerpoint/2010/main" val="114946672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sida utan punkter">
    <p:spTree>
      <p:nvGrpSpPr>
        <p:cNvPr id="1" name=""/>
        <p:cNvGrpSpPr/>
        <p:nvPr/>
      </p:nvGrpSpPr>
      <p:grpSpPr>
        <a:xfrm>
          <a:off x="0" y="0"/>
          <a:ext cx="0" cy="0"/>
          <a:chOff x="0" y="0"/>
          <a:chExt cx="0" cy="0"/>
        </a:xfrm>
      </p:grpSpPr>
      <p:sp>
        <p:nvSpPr>
          <p:cNvPr id="10" name="Platshållare för text 7"/>
          <p:cNvSpPr>
            <a:spLocks noGrp="1"/>
          </p:cNvSpPr>
          <p:nvPr>
            <p:ph type="body" sz="quarter" idx="14" hasCustomPrompt="1"/>
          </p:nvPr>
        </p:nvSpPr>
        <p:spPr>
          <a:xfrm>
            <a:off x="544901" y="452704"/>
            <a:ext cx="6427809" cy="214022"/>
          </a:xfrm>
          <a:prstGeom prst="rect">
            <a:avLst/>
          </a:prstGeom>
        </p:spPr>
        <p:txBody>
          <a:bodyPr vert="horz"/>
          <a:lstStyle>
            <a:lvl1pPr marL="0" indent="0">
              <a:buNone/>
              <a:defRPr sz="1600" b="1" spc="100" baseline="0">
                <a:solidFill>
                  <a:schemeClr val="bg1">
                    <a:lumMod val="50000"/>
                  </a:schemeClr>
                </a:solidFill>
                <a:latin typeface="Arial"/>
                <a:cs typeface="Arial"/>
              </a:defRPr>
            </a:lvl1pPr>
          </a:lstStyle>
          <a:p>
            <a:pPr lvl="0"/>
            <a:r>
              <a:rPr lang="sv-SE" dirty="0" smtClean="0"/>
              <a:t>ARIAL MELLANRUBRIK 16PT</a:t>
            </a:r>
            <a:endParaRPr lang="sv-SE" dirty="0"/>
          </a:p>
        </p:txBody>
      </p:sp>
      <p:sp>
        <p:nvSpPr>
          <p:cNvPr id="12" name="Platshållare för text 10"/>
          <p:cNvSpPr>
            <a:spLocks noGrp="1"/>
          </p:cNvSpPr>
          <p:nvPr>
            <p:ph type="body" sz="quarter" idx="15" hasCustomPrompt="1"/>
          </p:nvPr>
        </p:nvSpPr>
        <p:spPr>
          <a:xfrm>
            <a:off x="520808" y="710362"/>
            <a:ext cx="6451902" cy="457528"/>
          </a:xfrm>
          <a:prstGeom prst="rect">
            <a:avLst/>
          </a:prstGeom>
        </p:spPr>
        <p:txBody>
          <a:bodyPr vert="horz"/>
          <a:lstStyle>
            <a:lvl1pPr marL="0" indent="0" algn="l">
              <a:buNone/>
              <a:defRPr sz="3400" baseline="0">
                <a:latin typeface="Arial"/>
                <a:cs typeface="Arial"/>
              </a:defRPr>
            </a:lvl1pPr>
          </a:lstStyle>
          <a:p>
            <a:pPr lvl="0"/>
            <a:r>
              <a:rPr lang="sv-SE" dirty="0" smtClean="0"/>
              <a:t>Rubrik Arial 34pt</a:t>
            </a:r>
            <a:endParaRPr lang="sv-SE" dirty="0"/>
          </a:p>
        </p:txBody>
      </p:sp>
      <p:pic>
        <p:nvPicPr>
          <p:cNvPr id="9" name="Bildobjekt 8" descr="ÖSTK_våg_liggande_PPT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093104"/>
            <a:ext cx="9144000" cy="1210171"/>
          </a:xfrm>
          <a:prstGeom prst="rect">
            <a:avLst/>
          </a:prstGeom>
        </p:spPr>
      </p:pic>
      <p:sp>
        <p:nvSpPr>
          <p:cNvPr id="11" name="Platshållare för text 10"/>
          <p:cNvSpPr>
            <a:spLocks noGrp="1"/>
          </p:cNvSpPr>
          <p:nvPr>
            <p:ph type="body" sz="quarter" idx="17" hasCustomPrompt="1"/>
          </p:nvPr>
        </p:nvSpPr>
        <p:spPr>
          <a:xfrm>
            <a:off x="536709" y="1573161"/>
            <a:ext cx="6436001" cy="2204065"/>
          </a:xfrm>
          <a:prstGeom prst="rect">
            <a:avLst/>
          </a:prstGeom>
        </p:spPr>
        <p:txBody>
          <a:bodyPr vert="horz"/>
          <a:lstStyle>
            <a:lvl1pPr marL="0" indent="0" algn="l">
              <a:buNone/>
              <a:defRPr sz="1800" baseline="0">
                <a:latin typeface="Arial"/>
                <a:cs typeface="Arial"/>
              </a:defRPr>
            </a:lvl1pPr>
          </a:lstStyle>
          <a:p>
            <a:pPr lvl="0"/>
            <a:r>
              <a:rPr lang="sv-SE" dirty="0" smtClean="0"/>
              <a:t>Arial 18pt brödtext</a:t>
            </a:r>
            <a:endParaRPr lang="sv-SE" dirty="0"/>
          </a:p>
        </p:txBody>
      </p:sp>
    </p:spTree>
    <p:extLst>
      <p:ext uri="{BB962C8B-B14F-4D97-AF65-F5344CB8AC3E}">
        <p14:creationId xmlns:p14="http://schemas.microsoft.com/office/powerpoint/2010/main" val="15733560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unktlista med bild">
    <p:spTree>
      <p:nvGrpSpPr>
        <p:cNvPr id="1" name=""/>
        <p:cNvGrpSpPr/>
        <p:nvPr/>
      </p:nvGrpSpPr>
      <p:grpSpPr>
        <a:xfrm>
          <a:off x="0" y="0"/>
          <a:ext cx="0" cy="0"/>
          <a:chOff x="0" y="0"/>
          <a:chExt cx="0" cy="0"/>
        </a:xfrm>
      </p:grpSpPr>
      <p:pic>
        <p:nvPicPr>
          <p:cNvPr id="9" name="Bildobjekt 8" descr="ÖSTK_våg_liggande_PPT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093104"/>
            <a:ext cx="9144000" cy="1210171"/>
          </a:xfrm>
          <a:prstGeom prst="rect">
            <a:avLst/>
          </a:prstGeom>
        </p:spPr>
      </p:pic>
      <p:sp>
        <p:nvSpPr>
          <p:cNvPr id="10" name="Platshållare för bild 15"/>
          <p:cNvSpPr>
            <a:spLocks noGrp="1"/>
          </p:cNvSpPr>
          <p:nvPr>
            <p:ph type="pic" sz="quarter" idx="20"/>
          </p:nvPr>
        </p:nvSpPr>
        <p:spPr>
          <a:xfrm>
            <a:off x="5565124" y="1327356"/>
            <a:ext cx="2745298" cy="2618263"/>
          </a:xfrm>
          <a:prstGeom prst="rect">
            <a:avLst/>
          </a:prstGeom>
        </p:spPr>
        <p:txBody>
          <a:bodyPr vert="horz"/>
          <a:lstStyle>
            <a:lvl1pPr marL="0" indent="0" algn="ctr">
              <a:buFontTx/>
              <a:buNone/>
              <a:defRPr sz="1600" i="1">
                <a:solidFill>
                  <a:schemeClr val="bg1">
                    <a:lumMod val="65000"/>
                  </a:schemeClr>
                </a:solidFill>
              </a:defRPr>
            </a:lvl1pPr>
          </a:lstStyle>
          <a:p>
            <a:r>
              <a:rPr lang="sv-SE" smtClean="0"/>
              <a:t>Klicka på ikonen för att lägga till en bild</a:t>
            </a:r>
            <a:endParaRPr lang="sv-SE" dirty="0"/>
          </a:p>
        </p:txBody>
      </p:sp>
      <p:sp>
        <p:nvSpPr>
          <p:cNvPr id="12" name="Platshållare för text 7"/>
          <p:cNvSpPr>
            <a:spLocks noGrp="1"/>
          </p:cNvSpPr>
          <p:nvPr>
            <p:ph type="body" sz="quarter" idx="14" hasCustomPrompt="1"/>
          </p:nvPr>
        </p:nvSpPr>
        <p:spPr>
          <a:xfrm>
            <a:off x="544901" y="452704"/>
            <a:ext cx="4763839" cy="214022"/>
          </a:xfrm>
          <a:prstGeom prst="rect">
            <a:avLst/>
          </a:prstGeom>
        </p:spPr>
        <p:txBody>
          <a:bodyPr vert="horz"/>
          <a:lstStyle>
            <a:lvl1pPr marL="0" indent="0">
              <a:buNone/>
              <a:defRPr sz="1600" b="1" spc="100" baseline="0">
                <a:solidFill>
                  <a:schemeClr val="bg1">
                    <a:lumMod val="50000"/>
                  </a:schemeClr>
                </a:solidFill>
                <a:latin typeface="Arial"/>
                <a:cs typeface="Arial"/>
              </a:defRPr>
            </a:lvl1pPr>
          </a:lstStyle>
          <a:p>
            <a:pPr lvl="0"/>
            <a:r>
              <a:rPr lang="sv-SE" dirty="0" smtClean="0"/>
              <a:t>ARIAL MELLANRUBRIK 16PT</a:t>
            </a:r>
            <a:endParaRPr lang="sv-SE" dirty="0"/>
          </a:p>
        </p:txBody>
      </p:sp>
      <p:sp>
        <p:nvSpPr>
          <p:cNvPr id="18" name="Platshållare för text 10"/>
          <p:cNvSpPr>
            <a:spLocks noGrp="1"/>
          </p:cNvSpPr>
          <p:nvPr>
            <p:ph type="body" sz="quarter" idx="15" hasCustomPrompt="1"/>
          </p:nvPr>
        </p:nvSpPr>
        <p:spPr>
          <a:xfrm>
            <a:off x="520807" y="710362"/>
            <a:ext cx="4788611" cy="457528"/>
          </a:xfrm>
          <a:prstGeom prst="rect">
            <a:avLst/>
          </a:prstGeom>
        </p:spPr>
        <p:txBody>
          <a:bodyPr vert="horz"/>
          <a:lstStyle>
            <a:lvl1pPr marL="0" indent="0" algn="l">
              <a:buNone/>
              <a:defRPr sz="3400" baseline="0">
                <a:latin typeface="Arial"/>
                <a:cs typeface="Arial"/>
              </a:defRPr>
            </a:lvl1pPr>
          </a:lstStyle>
          <a:p>
            <a:pPr lvl="0"/>
            <a:r>
              <a:rPr lang="sv-SE" dirty="0" smtClean="0"/>
              <a:t>Rubrik Arial 34pt</a:t>
            </a:r>
            <a:endParaRPr lang="sv-SE" dirty="0"/>
          </a:p>
        </p:txBody>
      </p:sp>
      <p:sp>
        <p:nvSpPr>
          <p:cNvPr id="20" name="Platshållare för text 5"/>
          <p:cNvSpPr>
            <a:spLocks noGrp="1"/>
          </p:cNvSpPr>
          <p:nvPr>
            <p:ph type="body" sz="quarter" idx="18" hasCustomPrompt="1"/>
          </p:nvPr>
        </p:nvSpPr>
        <p:spPr>
          <a:xfrm>
            <a:off x="537140" y="1327356"/>
            <a:ext cx="4771600" cy="2618263"/>
          </a:xfrm>
          <a:prstGeom prst="rect">
            <a:avLst/>
          </a:prstGeom>
        </p:spPr>
        <p:txBody>
          <a:bodyPr vert="horz"/>
          <a:lstStyle>
            <a:lvl1pPr>
              <a:lnSpc>
                <a:spcPct val="120000"/>
              </a:lnSpc>
              <a:buSzPct val="70000"/>
              <a:defRPr sz="1800" baseline="0">
                <a:solidFill>
                  <a:schemeClr val="bg1">
                    <a:lumMod val="50000"/>
                  </a:schemeClr>
                </a:solidFill>
              </a:defRPr>
            </a:lvl1pPr>
          </a:lstStyle>
          <a:p>
            <a:pPr lvl="0"/>
            <a:r>
              <a:rPr lang="sv-SE" dirty="0" smtClean="0"/>
              <a:t>Arial 18pt punktlista</a:t>
            </a:r>
          </a:p>
          <a:p>
            <a:pPr lvl="0"/>
            <a:r>
              <a:rPr lang="sv-SE" dirty="0" smtClean="0"/>
              <a:t>Arial 18pt punktlista</a:t>
            </a:r>
          </a:p>
          <a:p>
            <a:pPr lvl="0"/>
            <a:r>
              <a:rPr lang="sv-SE" dirty="0" smtClean="0"/>
              <a:t>Arial 18pt punktlista</a:t>
            </a:r>
            <a:endParaRPr lang="sv-SE" dirty="0"/>
          </a:p>
        </p:txBody>
      </p:sp>
    </p:spTree>
    <p:extLst>
      <p:ext uri="{BB962C8B-B14F-4D97-AF65-F5344CB8AC3E}">
        <p14:creationId xmlns:p14="http://schemas.microsoft.com/office/powerpoint/2010/main" val="314333152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sida röd">
    <p:spTree>
      <p:nvGrpSpPr>
        <p:cNvPr id="1" name=""/>
        <p:cNvGrpSpPr/>
        <p:nvPr/>
      </p:nvGrpSpPr>
      <p:grpSpPr>
        <a:xfrm>
          <a:off x="0" y="0"/>
          <a:ext cx="0" cy="0"/>
          <a:chOff x="0" y="0"/>
          <a:chExt cx="0" cy="0"/>
        </a:xfrm>
      </p:grpSpPr>
      <p:pic>
        <p:nvPicPr>
          <p:cNvPr id="4" name="Bildobjekt 3"/>
          <p:cNvPicPr>
            <a:picLocks noChangeAspect="1"/>
          </p:cNvPicPr>
          <p:nvPr userDrawn="1"/>
        </p:nvPicPr>
        <p:blipFill>
          <a:blip r:embed="rId2"/>
          <a:stretch>
            <a:fillRect/>
          </a:stretch>
        </p:blipFill>
        <p:spPr>
          <a:xfrm>
            <a:off x="-1" y="0"/>
            <a:ext cx="9148241" cy="5143500"/>
          </a:xfrm>
          <a:prstGeom prst="rect">
            <a:avLst/>
          </a:prstGeom>
        </p:spPr>
      </p:pic>
      <p:sp>
        <p:nvSpPr>
          <p:cNvPr id="9" name="Platshållare för text 8"/>
          <p:cNvSpPr>
            <a:spLocks noGrp="1"/>
          </p:cNvSpPr>
          <p:nvPr>
            <p:ph type="body" sz="quarter" idx="12" hasCustomPrompt="1"/>
          </p:nvPr>
        </p:nvSpPr>
        <p:spPr>
          <a:xfrm>
            <a:off x="0" y="2533120"/>
            <a:ext cx="9144000" cy="348854"/>
          </a:xfrm>
          <a:prstGeom prst="rect">
            <a:avLst/>
          </a:prstGeom>
        </p:spPr>
        <p:txBody>
          <a:bodyPr vert="horz"/>
          <a:lstStyle>
            <a:lvl1pPr marL="0" indent="0" algn="ctr">
              <a:buNone/>
              <a:defRPr sz="1600" spc="500" baseline="0">
                <a:solidFill>
                  <a:srgbClr val="FFFFFF"/>
                </a:solidFill>
                <a:latin typeface="Arial"/>
                <a:cs typeface="Arial"/>
              </a:defRPr>
            </a:lvl1pPr>
          </a:lstStyle>
          <a:p>
            <a:pPr lvl="0"/>
            <a:r>
              <a:rPr lang="sv-SE" dirty="0" smtClean="0"/>
              <a:t>ARIAL 16PT</a:t>
            </a:r>
            <a:endParaRPr lang="sv-SE" dirty="0"/>
          </a:p>
        </p:txBody>
      </p:sp>
      <p:sp>
        <p:nvSpPr>
          <p:cNvPr id="10" name="Platshållare för text 10"/>
          <p:cNvSpPr>
            <a:spLocks noGrp="1"/>
          </p:cNvSpPr>
          <p:nvPr>
            <p:ph type="body" sz="quarter" idx="13" hasCustomPrompt="1"/>
          </p:nvPr>
        </p:nvSpPr>
        <p:spPr>
          <a:xfrm>
            <a:off x="0" y="1652737"/>
            <a:ext cx="9144000" cy="673183"/>
          </a:xfrm>
          <a:prstGeom prst="rect">
            <a:avLst/>
          </a:prstGeom>
        </p:spPr>
        <p:txBody>
          <a:bodyPr vert="horz"/>
          <a:lstStyle>
            <a:lvl1pPr marL="0" indent="0" algn="ctr">
              <a:buNone/>
              <a:defRPr sz="5200" baseline="0">
                <a:solidFill>
                  <a:srgbClr val="FFFFFF"/>
                </a:solidFill>
                <a:latin typeface="Arial"/>
                <a:cs typeface="Arial"/>
              </a:defRPr>
            </a:lvl1pPr>
          </a:lstStyle>
          <a:p>
            <a:pPr lvl="0"/>
            <a:r>
              <a:rPr lang="sv-SE" dirty="0" smtClean="0"/>
              <a:t>Rubrik Arial 52pt</a:t>
            </a:r>
            <a:endParaRPr lang="sv-SE" dirty="0"/>
          </a:p>
        </p:txBody>
      </p:sp>
    </p:spTree>
    <p:extLst>
      <p:ext uri="{BB962C8B-B14F-4D97-AF65-F5344CB8AC3E}">
        <p14:creationId xmlns:p14="http://schemas.microsoft.com/office/powerpoint/2010/main" val="1579788845"/>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med bild">
    <p:spTree>
      <p:nvGrpSpPr>
        <p:cNvPr id="1" name=""/>
        <p:cNvGrpSpPr/>
        <p:nvPr/>
      </p:nvGrpSpPr>
      <p:grpSpPr>
        <a:xfrm>
          <a:off x="0" y="0"/>
          <a:ext cx="0" cy="0"/>
          <a:chOff x="0" y="0"/>
          <a:chExt cx="0" cy="0"/>
        </a:xfrm>
      </p:grpSpPr>
      <p:pic>
        <p:nvPicPr>
          <p:cNvPr id="9" name="Bildobjekt 8" descr="ÖSTK_våg_liggande_PPT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093104"/>
            <a:ext cx="9144000" cy="1210171"/>
          </a:xfrm>
          <a:prstGeom prst="rect">
            <a:avLst/>
          </a:prstGeom>
        </p:spPr>
      </p:pic>
      <p:sp>
        <p:nvSpPr>
          <p:cNvPr id="10" name="Platshållare för bild 15"/>
          <p:cNvSpPr>
            <a:spLocks noGrp="1"/>
          </p:cNvSpPr>
          <p:nvPr>
            <p:ph type="pic" sz="quarter" idx="20"/>
          </p:nvPr>
        </p:nvSpPr>
        <p:spPr>
          <a:xfrm>
            <a:off x="5555226" y="1327341"/>
            <a:ext cx="2662263" cy="2618278"/>
          </a:xfrm>
          <a:prstGeom prst="rect">
            <a:avLst/>
          </a:prstGeom>
        </p:spPr>
        <p:txBody>
          <a:bodyPr vert="horz"/>
          <a:lstStyle>
            <a:lvl1pPr marL="0" indent="0" algn="ctr">
              <a:buFontTx/>
              <a:buNone/>
              <a:defRPr sz="1600" i="1">
                <a:solidFill>
                  <a:schemeClr val="bg1">
                    <a:lumMod val="65000"/>
                  </a:schemeClr>
                </a:solidFill>
              </a:defRPr>
            </a:lvl1pPr>
          </a:lstStyle>
          <a:p>
            <a:r>
              <a:rPr lang="sv-SE" smtClean="0"/>
              <a:t>Klicka på ikonen för att lägga till en bild</a:t>
            </a:r>
            <a:endParaRPr lang="sv-SE" dirty="0"/>
          </a:p>
        </p:txBody>
      </p:sp>
      <p:sp>
        <p:nvSpPr>
          <p:cNvPr id="12" name="Platshållare för text 7"/>
          <p:cNvSpPr>
            <a:spLocks noGrp="1"/>
          </p:cNvSpPr>
          <p:nvPr>
            <p:ph type="body" sz="quarter" idx="14" hasCustomPrompt="1"/>
          </p:nvPr>
        </p:nvSpPr>
        <p:spPr>
          <a:xfrm>
            <a:off x="544901" y="452704"/>
            <a:ext cx="4763839" cy="214022"/>
          </a:xfrm>
          <a:prstGeom prst="rect">
            <a:avLst/>
          </a:prstGeom>
        </p:spPr>
        <p:txBody>
          <a:bodyPr vert="horz"/>
          <a:lstStyle>
            <a:lvl1pPr marL="0" indent="0">
              <a:buNone/>
              <a:defRPr sz="1600" b="1" spc="100" baseline="0">
                <a:solidFill>
                  <a:schemeClr val="bg1">
                    <a:lumMod val="50000"/>
                  </a:schemeClr>
                </a:solidFill>
                <a:latin typeface="Arial"/>
                <a:cs typeface="Arial"/>
              </a:defRPr>
            </a:lvl1pPr>
          </a:lstStyle>
          <a:p>
            <a:pPr lvl="0"/>
            <a:r>
              <a:rPr lang="sv-SE" dirty="0" smtClean="0"/>
              <a:t>ARIAL MELLANRUBRIK 16PT</a:t>
            </a:r>
            <a:endParaRPr lang="sv-SE" dirty="0"/>
          </a:p>
        </p:txBody>
      </p:sp>
      <p:sp>
        <p:nvSpPr>
          <p:cNvPr id="18" name="Platshållare för text 10"/>
          <p:cNvSpPr>
            <a:spLocks noGrp="1"/>
          </p:cNvSpPr>
          <p:nvPr>
            <p:ph type="body" sz="quarter" idx="15" hasCustomPrompt="1"/>
          </p:nvPr>
        </p:nvSpPr>
        <p:spPr>
          <a:xfrm>
            <a:off x="520807" y="710362"/>
            <a:ext cx="4788611" cy="457528"/>
          </a:xfrm>
          <a:prstGeom prst="rect">
            <a:avLst/>
          </a:prstGeom>
        </p:spPr>
        <p:txBody>
          <a:bodyPr vert="horz"/>
          <a:lstStyle>
            <a:lvl1pPr marL="0" indent="0" algn="l">
              <a:buNone/>
              <a:defRPr sz="3400" baseline="0">
                <a:latin typeface="Arial"/>
                <a:cs typeface="Arial"/>
              </a:defRPr>
            </a:lvl1pPr>
          </a:lstStyle>
          <a:p>
            <a:pPr lvl="0"/>
            <a:r>
              <a:rPr lang="sv-SE" dirty="0" smtClean="0"/>
              <a:t>Rubrik Arial 34pt</a:t>
            </a:r>
            <a:endParaRPr lang="sv-SE" dirty="0"/>
          </a:p>
        </p:txBody>
      </p:sp>
      <p:sp>
        <p:nvSpPr>
          <p:cNvPr id="7" name="Platshållare för text 10"/>
          <p:cNvSpPr>
            <a:spLocks noGrp="1"/>
          </p:cNvSpPr>
          <p:nvPr>
            <p:ph type="body" sz="quarter" idx="17" hasCustomPrompt="1"/>
          </p:nvPr>
        </p:nvSpPr>
        <p:spPr>
          <a:xfrm>
            <a:off x="536709" y="1327341"/>
            <a:ext cx="4772031" cy="2618278"/>
          </a:xfrm>
          <a:prstGeom prst="rect">
            <a:avLst/>
          </a:prstGeom>
        </p:spPr>
        <p:txBody>
          <a:bodyPr vert="horz"/>
          <a:lstStyle>
            <a:lvl1pPr marL="0" indent="0" algn="l">
              <a:buNone/>
              <a:defRPr sz="1800" baseline="0">
                <a:latin typeface="Arial"/>
                <a:cs typeface="Arial"/>
              </a:defRPr>
            </a:lvl1pPr>
          </a:lstStyle>
          <a:p>
            <a:pPr lvl="0"/>
            <a:r>
              <a:rPr lang="sv-SE" dirty="0" smtClean="0"/>
              <a:t>Arial 18pt brödtext</a:t>
            </a:r>
            <a:endParaRPr lang="sv-SE" dirty="0"/>
          </a:p>
        </p:txBody>
      </p:sp>
    </p:spTree>
    <p:extLst>
      <p:ext uri="{BB962C8B-B14F-4D97-AF65-F5344CB8AC3E}">
        <p14:creationId xmlns:p14="http://schemas.microsoft.com/office/powerpoint/2010/main" val="147259996"/>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iagramsida/bildsida med bård">
    <p:spTree>
      <p:nvGrpSpPr>
        <p:cNvPr id="1" name=""/>
        <p:cNvGrpSpPr/>
        <p:nvPr/>
      </p:nvGrpSpPr>
      <p:grpSpPr>
        <a:xfrm>
          <a:off x="0" y="0"/>
          <a:ext cx="0" cy="0"/>
          <a:chOff x="0" y="0"/>
          <a:chExt cx="0" cy="0"/>
        </a:xfrm>
      </p:grpSpPr>
      <p:sp>
        <p:nvSpPr>
          <p:cNvPr id="10" name="Platshållare för bild 15"/>
          <p:cNvSpPr>
            <a:spLocks noGrp="1"/>
          </p:cNvSpPr>
          <p:nvPr>
            <p:ph type="pic" sz="quarter" idx="15"/>
          </p:nvPr>
        </p:nvSpPr>
        <p:spPr>
          <a:xfrm>
            <a:off x="630903" y="1540387"/>
            <a:ext cx="7890387" cy="3361199"/>
          </a:xfrm>
          <a:prstGeom prst="rect">
            <a:avLst/>
          </a:prstGeom>
        </p:spPr>
        <p:txBody>
          <a:bodyPr vert="horz"/>
          <a:lstStyle>
            <a:lvl1pPr marL="0" indent="0" algn="ctr">
              <a:buFontTx/>
              <a:buNone/>
              <a:defRPr sz="1600" i="1">
                <a:solidFill>
                  <a:schemeClr val="bg1">
                    <a:lumMod val="65000"/>
                  </a:schemeClr>
                </a:solidFill>
              </a:defRPr>
            </a:lvl1pPr>
          </a:lstStyle>
          <a:p>
            <a:r>
              <a:rPr lang="sv-SE" smtClean="0"/>
              <a:t>Klicka på ikonen för att lägga till en bild</a:t>
            </a:r>
            <a:endParaRPr lang="sv-SE" dirty="0"/>
          </a:p>
        </p:txBody>
      </p:sp>
      <p:pic>
        <p:nvPicPr>
          <p:cNvPr id="8" name="Bildobjekt 7" descr="bård_PPT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9419" y="201047"/>
            <a:ext cx="8693355" cy="136470"/>
          </a:xfrm>
          <a:prstGeom prst="rect">
            <a:avLst/>
          </a:prstGeom>
        </p:spPr>
      </p:pic>
      <p:sp>
        <p:nvSpPr>
          <p:cNvPr id="9" name="Platshållare för text 10"/>
          <p:cNvSpPr>
            <a:spLocks noGrp="1"/>
          </p:cNvSpPr>
          <p:nvPr>
            <p:ph type="body" sz="quarter" idx="16" hasCustomPrompt="1"/>
          </p:nvPr>
        </p:nvSpPr>
        <p:spPr>
          <a:xfrm>
            <a:off x="520808" y="710362"/>
            <a:ext cx="6451902" cy="457528"/>
          </a:xfrm>
          <a:prstGeom prst="rect">
            <a:avLst/>
          </a:prstGeom>
        </p:spPr>
        <p:txBody>
          <a:bodyPr vert="horz"/>
          <a:lstStyle>
            <a:lvl1pPr marL="0" indent="0" algn="l">
              <a:buNone/>
              <a:defRPr sz="3400" baseline="0">
                <a:latin typeface="Arial"/>
                <a:cs typeface="Arial"/>
              </a:defRPr>
            </a:lvl1pPr>
          </a:lstStyle>
          <a:p>
            <a:pPr lvl="0"/>
            <a:r>
              <a:rPr lang="sv-SE" dirty="0" smtClean="0"/>
              <a:t>Rubrik Arial 34pt</a:t>
            </a:r>
            <a:endParaRPr lang="sv-SE" dirty="0"/>
          </a:p>
        </p:txBody>
      </p:sp>
      <p:sp>
        <p:nvSpPr>
          <p:cNvPr id="12" name="Platshållare för text 7"/>
          <p:cNvSpPr>
            <a:spLocks noGrp="1"/>
          </p:cNvSpPr>
          <p:nvPr>
            <p:ph type="body" sz="quarter" idx="14" hasCustomPrompt="1"/>
          </p:nvPr>
        </p:nvSpPr>
        <p:spPr>
          <a:xfrm>
            <a:off x="544901" y="452704"/>
            <a:ext cx="6427809" cy="214022"/>
          </a:xfrm>
          <a:prstGeom prst="rect">
            <a:avLst/>
          </a:prstGeom>
        </p:spPr>
        <p:txBody>
          <a:bodyPr vert="horz"/>
          <a:lstStyle>
            <a:lvl1pPr marL="0" indent="0">
              <a:buNone/>
              <a:defRPr sz="1600" b="1" spc="100" baseline="0">
                <a:solidFill>
                  <a:schemeClr val="bg1">
                    <a:lumMod val="50000"/>
                  </a:schemeClr>
                </a:solidFill>
                <a:latin typeface="Arial"/>
                <a:cs typeface="Arial"/>
              </a:defRPr>
            </a:lvl1pPr>
          </a:lstStyle>
          <a:p>
            <a:pPr lvl="0"/>
            <a:r>
              <a:rPr lang="sv-SE" dirty="0" smtClean="0"/>
              <a:t>ARIAL MELLANRUBRIK 16PT</a:t>
            </a:r>
            <a:endParaRPr lang="sv-SE" dirty="0"/>
          </a:p>
        </p:txBody>
      </p:sp>
    </p:spTree>
    <p:extLst>
      <p:ext uri="{BB962C8B-B14F-4D97-AF65-F5344CB8AC3E}">
        <p14:creationId xmlns:p14="http://schemas.microsoft.com/office/powerpoint/2010/main" val="8581683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sida med bård + våg">
    <p:spTree>
      <p:nvGrpSpPr>
        <p:cNvPr id="1" name=""/>
        <p:cNvGrpSpPr/>
        <p:nvPr/>
      </p:nvGrpSpPr>
      <p:grpSpPr>
        <a:xfrm>
          <a:off x="0" y="0"/>
          <a:ext cx="0" cy="0"/>
          <a:chOff x="0" y="0"/>
          <a:chExt cx="0" cy="0"/>
        </a:xfrm>
      </p:grpSpPr>
      <p:sp>
        <p:nvSpPr>
          <p:cNvPr id="2" name="textruta 1"/>
          <p:cNvSpPr txBox="1"/>
          <p:nvPr userDrawn="1"/>
        </p:nvSpPr>
        <p:spPr>
          <a:xfrm>
            <a:off x="2466690" y="334276"/>
            <a:ext cx="184666" cy="369332"/>
          </a:xfrm>
          <a:prstGeom prst="rect">
            <a:avLst/>
          </a:prstGeom>
          <a:noFill/>
        </p:spPr>
        <p:txBody>
          <a:bodyPr wrap="none" rtlCol="0">
            <a:spAutoFit/>
          </a:bodyPr>
          <a:lstStyle/>
          <a:p>
            <a:endParaRPr lang="sv-SE" dirty="0"/>
          </a:p>
        </p:txBody>
      </p:sp>
      <p:sp>
        <p:nvSpPr>
          <p:cNvPr id="8" name="textruta 7"/>
          <p:cNvSpPr txBox="1"/>
          <p:nvPr userDrawn="1"/>
        </p:nvSpPr>
        <p:spPr>
          <a:xfrm>
            <a:off x="2466690" y="334276"/>
            <a:ext cx="184666" cy="369332"/>
          </a:xfrm>
          <a:prstGeom prst="rect">
            <a:avLst/>
          </a:prstGeom>
          <a:noFill/>
        </p:spPr>
        <p:txBody>
          <a:bodyPr wrap="none" rtlCol="0">
            <a:spAutoFit/>
          </a:bodyPr>
          <a:lstStyle/>
          <a:p>
            <a:endParaRPr lang="sv-SE" dirty="0"/>
          </a:p>
        </p:txBody>
      </p:sp>
      <p:pic>
        <p:nvPicPr>
          <p:cNvPr id="7" name="Bildobjekt 6" descr="bård_PPT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9419" y="201047"/>
            <a:ext cx="8693355" cy="136470"/>
          </a:xfrm>
          <a:prstGeom prst="rect">
            <a:avLst/>
          </a:prstGeom>
        </p:spPr>
      </p:pic>
      <p:pic>
        <p:nvPicPr>
          <p:cNvPr id="17" name="Bildobjekt 16" descr="ÖSTK_våg_liggande_PPT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093104"/>
            <a:ext cx="9144000" cy="1210171"/>
          </a:xfrm>
          <a:prstGeom prst="rect">
            <a:avLst/>
          </a:prstGeom>
        </p:spPr>
      </p:pic>
      <p:sp>
        <p:nvSpPr>
          <p:cNvPr id="9" name="Platshållare för text 7"/>
          <p:cNvSpPr>
            <a:spLocks noGrp="1"/>
          </p:cNvSpPr>
          <p:nvPr>
            <p:ph type="body" sz="quarter" idx="14" hasCustomPrompt="1"/>
          </p:nvPr>
        </p:nvSpPr>
        <p:spPr>
          <a:xfrm>
            <a:off x="544901" y="452704"/>
            <a:ext cx="6427809" cy="214022"/>
          </a:xfrm>
          <a:prstGeom prst="rect">
            <a:avLst/>
          </a:prstGeom>
        </p:spPr>
        <p:txBody>
          <a:bodyPr vert="horz"/>
          <a:lstStyle>
            <a:lvl1pPr marL="0" indent="0">
              <a:buNone/>
              <a:defRPr sz="1600" b="1" spc="100" baseline="0">
                <a:solidFill>
                  <a:schemeClr val="bg1">
                    <a:lumMod val="50000"/>
                  </a:schemeClr>
                </a:solidFill>
                <a:latin typeface="Arial"/>
                <a:cs typeface="Arial"/>
              </a:defRPr>
            </a:lvl1pPr>
          </a:lstStyle>
          <a:p>
            <a:pPr lvl="0"/>
            <a:r>
              <a:rPr lang="sv-SE" dirty="0" smtClean="0"/>
              <a:t>ARIAL MELLANRUBRIK 16PT</a:t>
            </a:r>
            <a:endParaRPr lang="sv-SE" dirty="0"/>
          </a:p>
        </p:txBody>
      </p:sp>
      <p:sp>
        <p:nvSpPr>
          <p:cNvPr id="10" name="Platshållare för text 10"/>
          <p:cNvSpPr>
            <a:spLocks noGrp="1"/>
          </p:cNvSpPr>
          <p:nvPr>
            <p:ph type="body" sz="quarter" idx="15" hasCustomPrompt="1"/>
          </p:nvPr>
        </p:nvSpPr>
        <p:spPr>
          <a:xfrm>
            <a:off x="520808" y="710362"/>
            <a:ext cx="6451902" cy="457528"/>
          </a:xfrm>
          <a:prstGeom prst="rect">
            <a:avLst/>
          </a:prstGeom>
        </p:spPr>
        <p:txBody>
          <a:bodyPr vert="horz"/>
          <a:lstStyle>
            <a:lvl1pPr marL="0" indent="0" algn="l">
              <a:buNone/>
              <a:defRPr sz="3400" baseline="0">
                <a:latin typeface="Arial"/>
                <a:cs typeface="Arial"/>
              </a:defRPr>
            </a:lvl1pPr>
          </a:lstStyle>
          <a:p>
            <a:pPr lvl="0"/>
            <a:r>
              <a:rPr lang="sv-SE" dirty="0" smtClean="0"/>
              <a:t>Rubrik Arial 34pt</a:t>
            </a:r>
            <a:endParaRPr lang="sv-SE" dirty="0"/>
          </a:p>
        </p:txBody>
      </p:sp>
      <p:sp>
        <p:nvSpPr>
          <p:cNvPr id="13" name="Platshållare för text 10"/>
          <p:cNvSpPr>
            <a:spLocks noGrp="1"/>
          </p:cNvSpPr>
          <p:nvPr>
            <p:ph type="body" sz="quarter" idx="17" hasCustomPrompt="1"/>
          </p:nvPr>
        </p:nvSpPr>
        <p:spPr>
          <a:xfrm>
            <a:off x="536709" y="1573161"/>
            <a:ext cx="6436001" cy="2204065"/>
          </a:xfrm>
          <a:prstGeom prst="rect">
            <a:avLst/>
          </a:prstGeom>
        </p:spPr>
        <p:txBody>
          <a:bodyPr vert="horz"/>
          <a:lstStyle>
            <a:lvl1pPr marL="0" indent="0" algn="l">
              <a:buNone/>
              <a:defRPr sz="1800" baseline="0">
                <a:latin typeface="Arial"/>
                <a:cs typeface="Arial"/>
              </a:defRPr>
            </a:lvl1pPr>
          </a:lstStyle>
          <a:p>
            <a:pPr lvl="0"/>
            <a:r>
              <a:rPr lang="sv-SE" dirty="0" smtClean="0"/>
              <a:t>Arial 18pt brödtext</a:t>
            </a:r>
            <a:endParaRPr lang="sv-SE" dirty="0"/>
          </a:p>
        </p:txBody>
      </p:sp>
    </p:spTree>
    <p:extLst>
      <p:ext uri="{BB962C8B-B14F-4D97-AF65-F5344CB8AC3E}">
        <p14:creationId xmlns:p14="http://schemas.microsoft.com/office/powerpoint/2010/main" val="767495739"/>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unktlista med bård + våg">
    <p:spTree>
      <p:nvGrpSpPr>
        <p:cNvPr id="1" name=""/>
        <p:cNvGrpSpPr/>
        <p:nvPr/>
      </p:nvGrpSpPr>
      <p:grpSpPr>
        <a:xfrm>
          <a:off x="0" y="0"/>
          <a:ext cx="0" cy="0"/>
          <a:chOff x="0" y="0"/>
          <a:chExt cx="0" cy="0"/>
        </a:xfrm>
      </p:grpSpPr>
      <p:sp>
        <p:nvSpPr>
          <p:cNvPr id="2" name="textruta 1"/>
          <p:cNvSpPr txBox="1"/>
          <p:nvPr userDrawn="1"/>
        </p:nvSpPr>
        <p:spPr>
          <a:xfrm>
            <a:off x="2466690" y="334276"/>
            <a:ext cx="184666" cy="369332"/>
          </a:xfrm>
          <a:prstGeom prst="rect">
            <a:avLst/>
          </a:prstGeom>
          <a:noFill/>
        </p:spPr>
        <p:txBody>
          <a:bodyPr wrap="none" rtlCol="0">
            <a:spAutoFit/>
          </a:bodyPr>
          <a:lstStyle/>
          <a:p>
            <a:endParaRPr lang="sv-SE" dirty="0"/>
          </a:p>
        </p:txBody>
      </p:sp>
      <p:sp>
        <p:nvSpPr>
          <p:cNvPr id="8" name="textruta 7"/>
          <p:cNvSpPr txBox="1"/>
          <p:nvPr userDrawn="1"/>
        </p:nvSpPr>
        <p:spPr>
          <a:xfrm>
            <a:off x="2466690" y="334276"/>
            <a:ext cx="184666" cy="369332"/>
          </a:xfrm>
          <a:prstGeom prst="rect">
            <a:avLst/>
          </a:prstGeom>
          <a:noFill/>
        </p:spPr>
        <p:txBody>
          <a:bodyPr wrap="none" rtlCol="0">
            <a:spAutoFit/>
          </a:bodyPr>
          <a:lstStyle/>
          <a:p>
            <a:endParaRPr lang="sv-SE" dirty="0"/>
          </a:p>
        </p:txBody>
      </p:sp>
      <p:pic>
        <p:nvPicPr>
          <p:cNvPr id="7" name="Bildobjekt 6" descr="bård_PPT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9419" y="201047"/>
            <a:ext cx="8693355" cy="136470"/>
          </a:xfrm>
          <a:prstGeom prst="rect">
            <a:avLst/>
          </a:prstGeom>
        </p:spPr>
      </p:pic>
      <p:pic>
        <p:nvPicPr>
          <p:cNvPr id="17" name="Bildobjekt 16" descr="ÖSTK_våg_liggande_PPT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093104"/>
            <a:ext cx="9144000" cy="1210171"/>
          </a:xfrm>
          <a:prstGeom prst="rect">
            <a:avLst/>
          </a:prstGeom>
        </p:spPr>
      </p:pic>
      <p:sp>
        <p:nvSpPr>
          <p:cNvPr id="9" name="Platshållare för text 7"/>
          <p:cNvSpPr>
            <a:spLocks noGrp="1"/>
          </p:cNvSpPr>
          <p:nvPr>
            <p:ph type="body" sz="quarter" idx="14" hasCustomPrompt="1"/>
          </p:nvPr>
        </p:nvSpPr>
        <p:spPr>
          <a:xfrm>
            <a:off x="544901" y="452704"/>
            <a:ext cx="6427809" cy="214022"/>
          </a:xfrm>
          <a:prstGeom prst="rect">
            <a:avLst/>
          </a:prstGeom>
        </p:spPr>
        <p:txBody>
          <a:bodyPr vert="horz"/>
          <a:lstStyle>
            <a:lvl1pPr marL="0" indent="0">
              <a:buNone/>
              <a:defRPr sz="1600" b="1" spc="100" baseline="0">
                <a:solidFill>
                  <a:schemeClr val="bg1">
                    <a:lumMod val="50000"/>
                  </a:schemeClr>
                </a:solidFill>
                <a:latin typeface="Arial"/>
                <a:cs typeface="Arial"/>
              </a:defRPr>
            </a:lvl1pPr>
          </a:lstStyle>
          <a:p>
            <a:pPr lvl="0"/>
            <a:r>
              <a:rPr lang="sv-SE" dirty="0" smtClean="0"/>
              <a:t>ARIAL MELLANRUBRIK 16PT</a:t>
            </a:r>
            <a:endParaRPr lang="sv-SE" dirty="0"/>
          </a:p>
        </p:txBody>
      </p:sp>
      <p:sp>
        <p:nvSpPr>
          <p:cNvPr id="10" name="Platshållare för text 10"/>
          <p:cNvSpPr>
            <a:spLocks noGrp="1"/>
          </p:cNvSpPr>
          <p:nvPr>
            <p:ph type="body" sz="quarter" idx="15" hasCustomPrompt="1"/>
          </p:nvPr>
        </p:nvSpPr>
        <p:spPr>
          <a:xfrm>
            <a:off x="520808" y="710362"/>
            <a:ext cx="6451902" cy="457528"/>
          </a:xfrm>
          <a:prstGeom prst="rect">
            <a:avLst/>
          </a:prstGeom>
        </p:spPr>
        <p:txBody>
          <a:bodyPr vert="horz"/>
          <a:lstStyle>
            <a:lvl1pPr marL="0" indent="0" algn="l">
              <a:buNone/>
              <a:defRPr sz="3400" baseline="0">
                <a:latin typeface="Arial"/>
                <a:cs typeface="Arial"/>
              </a:defRPr>
            </a:lvl1pPr>
          </a:lstStyle>
          <a:p>
            <a:pPr lvl="0"/>
            <a:r>
              <a:rPr lang="sv-SE" dirty="0" smtClean="0"/>
              <a:t>Rubrik Arial 34pt</a:t>
            </a:r>
            <a:endParaRPr lang="sv-SE" dirty="0"/>
          </a:p>
        </p:txBody>
      </p:sp>
      <p:sp>
        <p:nvSpPr>
          <p:cNvPr id="11" name="Platshållare för text 5"/>
          <p:cNvSpPr>
            <a:spLocks noGrp="1"/>
          </p:cNvSpPr>
          <p:nvPr>
            <p:ph type="body" sz="quarter" idx="18" hasCustomPrompt="1"/>
          </p:nvPr>
        </p:nvSpPr>
        <p:spPr>
          <a:xfrm>
            <a:off x="520808" y="1573161"/>
            <a:ext cx="6451901" cy="2204064"/>
          </a:xfrm>
          <a:prstGeom prst="rect">
            <a:avLst/>
          </a:prstGeom>
        </p:spPr>
        <p:txBody>
          <a:bodyPr vert="horz"/>
          <a:lstStyle>
            <a:lvl1pPr>
              <a:lnSpc>
                <a:spcPct val="120000"/>
              </a:lnSpc>
              <a:buSzPct val="70000"/>
              <a:defRPr sz="1800" baseline="0">
                <a:solidFill>
                  <a:schemeClr val="bg1">
                    <a:lumMod val="50000"/>
                  </a:schemeClr>
                </a:solidFill>
              </a:defRPr>
            </a:lvl1pPr>
          </a:lstStyle>
          <a:p>
            <a:pPr lvl="0"/>
            <a:r>
              <a:rPr lang="sv-SE" dirty="0" smtClean="0"/>
              <a:t>Arial 18pt punktlista</a:t>
            </a:r>
          </a:p>
          <a:p>
            <a:pPr lvl="0"/>
            <a:r>
              <a:rPr lang="sv-SE" dirty="0" smtClean="0"/>
              <a:t>Arial 18pt punktlista</a:t>
            </a:r>
          </a:p>
          <a:p>
            <a:pPr lvl="0"/>
            <a:r>
              <a:rPr lang="sv-SE" dirty="0" smtClean="0"/>
              <a:t>Arial 18pt punktlista</a:t>
            </a:r>
            <a:endParaRPr lang="sv-SE" dirty="0"/>
          </a:p>
        </p:txBody>
      </p:sp>
    </p:spTree>
    <p:extLst>
      <p:ext uri="{BB962C8B-B14F-4D97-AF65-F5344CB8AC3E}">
        <p14:creationId xmlns:p14="http://schemas.microsoft.com/office/powerpoint/2010/main" val="1429081977"/>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158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pitelsida gul">
    <p:spTree>
      <p:nvGrpSpPr>
        <p:cNvPr id="1" name=""/>
        <p:cNvGrpSpPr/>
        <p:nvPr/>
      </p:nvGrpSpPr>
      <p:grpSpPr>
        <a:xfrm>
          <a:off x="0" y="0"/>
          <a:ext cx="0" cy="0"/>
          <a:chOff x="0" y="0"/>
          <a:chExt cx="0" cy="0"/>
        </a:xfrm>
      </p:grpSpPr>
      <p:pic>
        <p:nvPicPr>
          <p:cNvPr id="2" name="Bildobjekt 1"/>
          <p:cNvPicPr>
            <a:picLocks noChangeAspect="1"/>
          </p:cNvPicPr>
          <p:nvPr userDrawn="1"/>
        </p:nvPicPr>
        <p:blipFill>
          <a:blip r:embed="rId2"/>
          <a:stretch>
            <a:fillRect/>
          </a:stretch>
        </p:blipFill>
        <p:spPr>
          <a:xfrm>
            <a:off x="-1" y="-1"/>
            <a:ext cx="9189029" cy="5166433"/>
          </a:xfrm>
          <a:prstGeom prst="rect">
            <a:avLst/>
          </a:prstGeom>
        </p:spPr>
      </p:pic>
      <p:sp>
        <p:nvSpPr>
          <p:cNvPr id="9" name="Platshållare för text 8"/>
          <p:cNvSpPr>
            <a:spLocks noGrp="1"/>
          </p:cNvSpPr>
          <p:nvPr>
            <p:ph type="body" sz="quarter" idx="11" hasCustomPrompt="1"/>
          </p:nvPr>
        </p:nvSpPr>
        <p:spPr>
          <a:xfrm>
            <a:off x="0" y="2533120"/>
            <a:ext cx="9144000" cy="348854"/>
          </a:xfrm>
          <a:prstGeom prst="rect">
            <a:avLst/>
          </a:prstGeom>
        </p:spPr>
        <p:txBody>
          <a:bodyPr vert="horz"/>
          <a:lstStyle>
            <a:lvl1pPr marL="0" indent="0" algn="ctr">
              <a:buNone/>
              <a:defRPr sz="1600" spc="500" baseline="0">
                <a:latin typeface="Arial"/>
                <a:cs typeface="Arial"/>
              </a:defRPr>
            </a:lvl1pPr>
          </a:lstStyle>
          <a:p>
            <a:pPr lvl="0"/>
            <a:r>
              <a:rPr lang="sv-SE" dirty="0" smtClean="0"/>
              <a:t>ARIAL 16PT</a:t>
            </a:r>
            <a:endParaRPr lang="sv-SE" dirty="0"/>
          </a:p>
        </p:txBody>
      </p:sp>
      <p:sp>
        <p:nvSpPr>
          <p:cNvPr id="10" name="Platshållare för text 10"/>
          <p:cNvSpPr>
            <a:spLocks noGrp="1"/>
          </p:cNvSpPr>
          <p:nvPr>
            <p:ph type="body" sz="quarter" idx="12" hasCustomPrompt="1"/>
          </p:nvPr>
        </p:nvSpPr>
        <p:spPr>
          <a:xfrm>
            <a:off x="0" y="1652737"/>
            <a:ext cx="9144000" cy="673183"/>
          </a:xfrm>
          <a:prstGeom prst="rect">
            <a:avLst/>
          </a:prstGeom>
        </p:spPr>
        <p:txBody>
          <a:bodyPr vert="horz"/>
          <a:lstStyle>
            <a:lvl1pPr marL="0" indent="0" algn="ctr">
              <a:buNone/>
              <a:defRPr sz="5200" baseline="0">
                <a:latin typeface="Arial"/>
                <a:cs typeface="Arial"/>
              </a:defRPr>
            </a:lvl1pPr>
          </a:lstStyle>
          <a:p>
            <a:pPr lvl="0"/>
            <a:r>
              <a:rPr lang="sv-SE" dirty="0" smtClean="0"/>
              <a:t>Rubrik Arial 52pt</a:t>
            </a:r>
            <a:endParaRPr lang="sv-SE" dirty="0"/>
          </a:p>
        </p:txBody>
      </p:sp>
    </p:spTree>
    <p:extLst>
      <p:ext uri="{BB962C8B-B14F-4D97-AF65-F5344CB8AC3E}">
        <p14:creationId xmlns:p14="http://schemas.microsoft.com/office/powerpoint/2010/main" val="18019447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sida med punkter">
    <p:spTree>
      <p:nvGrpSpPr>
        <p:cNvPr id="1" name=""/>
        <p:cNvGrpSpPr/>
        <p:nvPr/>
      </p:nvGrpSpPr>
      <p:grpSpPr>
        <a:xfrm>
          <a:off x="0" y="0"/>
          <a:ext cx="0" cy="0"/>
          <a:chOff x="0" y="0"/>
          <a:chExt cx="0" cy="0"/>
        </a:xfrm>
      </p:grpSpPr>
      <p:sp>
        <p:nvSpPr>
          <p:cNvPr id="10" name="Platshållare för text 7"/>
          <p:cNvSpPr>
            <a:spLocks noGrp="1"/>
          </p:cNvSpPr>
          <p:nvPr>
            <p:ph type="body" sz="quarter" idx="14" hasCustomPrompt="1"/>
          </p:nvPr>
        </p:nvSpPr>
        <p:spPr>
          <a:xfrm>
            <a:off x="544901" y="452704"/>
            <a:ext cx="6427809" cy="214022"/>
          </a:xfrm>
          <a:prstGeom prst="rect">
            <a:avLst/>
          </a:prstGeom>
        </p:spPr>
        <p:txBody>
          <a:bodyPr vert="horz"/>
          <a:lstStyle>
            <a:lvl1pPr marL="0" indent="0">
              <a:buNone/>
              <a:defRPr sz="1600" b="1" spc="100" baseline="0">
                <a:solidFill>
                  <a:schemeClr val="bg1">
                    <a:lumMod val="50000"/>
                  </a:schemeClr>
                </a:solidFill>
                <a:latin typeface="Arial"/>
                <a:cs typeface="Arial"/>
              </a:defRPr>
            </a:lvl1pPr>
          </a:lstStyle>
          <a:p>
            <a:pPr lvl="0"/>
            <a:r>
              <a:rPr lang="sv-SE" dirty="0" smtClean="0"/>
              <a:t>ARIAL MELLANRUBRIK 16PT</a:t>
            </a:r>
            <a:endParaRPr lang="sv-SE" dirty="0"/>
          </a:p>
        </p:txBody>
      </p:sp>
      <p:sp>
        <p:nvSpPr>
          <p:cNvPr id="12" name="Platshållare för text 10"/>
          <p:cNvSpPr>
            <a:spLocks noGrp="1"/>
          </p:cNvSpPr>
          <p:nvPr>
            <p:ph type="body" sz="quarter" idx="15" hasCustomPrompt="1"/>
          </p:nvPr>
        </p:nvSpPr>
        <p:spPr>
          <a:xfrm>
            <a:off x="520808" y="710362"/>
            <a:ext cx="6451902" cy="457528"/>
          </a:xfrm>
          <a:prstGeom prst="rect">
            <a:avLst/>
          </a:prstGeom>
        </p:spPr>
        <p:txBody>
          <a:bodyPr vert="horz"/>
          <a:lstStyle>
            <a:lvl1pPr marL="0" indent="0" algn="l">
              <a:buNone/>
              <a:defRPr sz="3400" baseline="0">
                <a:latin typeface="Arial"/>
                <a:cs typeface="Arial"/>
              </a:defRPr>
            </a:lvl1pPr>
          </a:lstStyle>
          <a:p>
            <a:pPr lvl="0"/>
            <a:r>
              <a:rPr lang="sv-SE" dirty="0" smtClean="0"/>
              <a:t>Rubrik Arial 34pt</a:t>
            </a:r>
            <a:endParaRPr lang="sv-SE" dirty="0"/>
          </a:p>
        </p:txBody>
      </p:sp>
      <p:pic>
        <p:nvPicPr>
          <p:cNvPr id="9" name="Bildobjekt 8" descr="ÖSTK_våg_liggande_PPT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093104"/>
            <a:ext cx="9144000" cy="1210171"/>
          </a:xfrm>
          <a:prstGeom prst="rect">
            <a:avLst/>
          </a:prstGeom>
        </p:spPr>
      </p:pic>
      <p:sp>
        <p:nvSpPr>
          <p:cNvPr id="6" name="Platshållare för text 5"/>
          <p:cNvSpPr>
            <a:spLocks noGrp="1"/>
          </p:cNvSpPr>
          <p:nvPr>
            <p:ph type="body" sz="quarter" idx="18" hasCustomPrompt="1"/>
          </p:nvPr>
        </p:nvSpPr>
        <p:spPr>
          <a:xfrm>
            <a:off x="537140" y="1573161"/>
            <a:ext cx="6435570" cy="2204064"/>
          </a:xfrm>
          <a:prstGeom prst="rect">
            <a:avLst/>
          </a:prstGeom>
        </p:spPr>
        <p:txBody>
          <a:bodyPr vert="horz"/>
          <a:lstStyle>
            <a:lvl1pPr>
              <a:lnSpc>
                <a:spcPct val="120000"/>
              </a:lnSpc>
              <a:buSzPct val="70000"/>
              <a:defRPr sz="1800" baseline="0">
                <a:solidFill>
                  <a:schemeClr val="bg1">
                    <a:lumMod val="50000"/>
                  </a:schemeClr>
                </a:solidFill>
              </a:defRPr>
            </a:lvl1pPr>
          </a:lstStyle>
          <a:p>
            <a:pPr lvl="0"/>
            <a:r>
              <a:rPr lang="sv-SE" dirty="0" smtClean="0"/>
              <a:t>Arial 18pt punktlista</a:t>
            </a:r>
          </a:p>
          <a:p>
            <a:pPr lvl="0"/>
            <a:r>
              <a:rPr lang="sv-SE" dirty="0" smtClean="0"/>
              <a:t>Arial 18pt punktlista</a:t>
            </a:r>
          </a:p>
          <a:p>
            <a:pPr lvl="0"/>
            <a:r>
              <a:rPr lang="sv-SE" dirty="0" smtClean="0"/>
              <a:t>Arial 18pt punktlista</a:t>
            </a:r>
            <a:endParaRPr lang="sv-SE" dirty="0"/>
          </a:p>
        </p:txBody>
      </p:sp>
    </p:spTree>
    <p:extLst>
      <p:ext uri="{BB962C8B-B14F-4D97-AF65-F5344CB8AC3E}">
        <p14:creationId xmlns:p14="http://schemas.microsoft.com/office/powerpoint/2010/main" val="140070222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sida utan punkter">
    <p:spTree>
      <p:nvGrpSpPr>
        <p:cNvPr id="1" name=""/>
        <p:cNvGrpSpPr/>
        <p:nvPr/>
      </p:nvGrpSpPr>
      <p:grpSpPr>
        <a:xfrm>
          <a:off x="0" y="0"/>
          <a:ext cx="0" cy="0"/>
          <a:chOff x="0" y="0"/>
          <a:chExt cx="0" cy="0"/>
        </a:xfrm>
      </p:grpSpPr>
      <p:sp>
        <p:nvSpPr>
          <p:cNvPr id="10" name="Platshållare för text 7"/>
          <p:cNvSpPr>
            <a:spLocks noGrp="1"/>
          </p:cNvSpPr>
          <p:nvPr>
            <p:ph type="body" sz="quarter" idx="14" hasCustomPrompt="1"/>
          </p:nvPr>
        </p:nvSpPr>
        <p:spPr>
          <a:xfrm>
            <a:off x="544901" y="452704"/>
            <a:ext cx="6427809" cy="214022"/>
          </a:xfrm>
          <a:prstGeom prst="rect">
            <a:avLst/>
          </a:prstGeom>
        </p:spPr>
        <p:txBody>
          <a:bodyPr vert="horz"/>
          <a:lstStyle>
            <a:lvl1pPr marL="0" indent="0">
              <a:buNone/>
              <a:defRPr sz="1600" b="1" spc="100" baseline="0">
                <a:solidFill>
                  <a:schemeClr val="bg1">
                    <a:lumMod val="50000"/>
                  </a:schemeClr>
                </a:solidFill>
                <a:latin typeface="Arial"/>
                <a:cs typeface="Arial"/>
              </a:defRPr>
            </a:lvl1pPr>
          </a:lstStyle>
          <a:p>
            <a:pPr lvl="0"/>
            <a:r>
              <a:rPr lang="sv-SE" dirty="0" smtClean="0"/>
              <a:t>ARIAL MELLANRUBRIK 16PT</a:t>
            </a:r>
            <a:endParaRPr lang="sv-SE" dirty="0"/>
          </a:p>
        </p:txBody>
      </p:sp>
      <p:sp>
        <p:nvSpPr>
          <p:cNvPr id="12" name="Platshållare för text 10"/>
          <p:cNvSpPr>
            <a:spLocks noGrp="1"/>
          </p:cNvSpPr>
          <p:nvPr>
            <p:ph type="body" sz="quarter" idx="15" hasCustomPrompt="1"/>
          </p:nvPr>
        </p:nvSpPr>
        <p:spPr>
          <a:xfrm>
            <a:off x="520808" y="710362"/>
            <a:ext cx="6451902" cy="457528"/>
          </a:xfrm>
          <a:prstGeom prst="rect">
            <a:avLst/>
          </a:prstGeom>
        </p:spPr>
        <p:txBody>
          <a:bodyPr vert="horz"/>
          <a:lstStyle>
            <a:lvl1pPr marL="0" indent="0" algn="l">
              <a:buNone/>
              <a:defRPr sz="3400" baseline="0">
                <a:latin typeface="Arial"/>
                <a:cs typeface="Arial"/>
              </a:defRPr>
            </a:lvl1pPr>
          </a:lstStyle>
          <a:p>
            <a:pPr lvl="0"/>
            <a:r>
              <a:rPr lang="sv-SE" dirty="0" smtClean="0"/>
              <a:t>Rubrik Arial 34pt</a:t>
            </a:r>
            <a:endParaRPr lang="sv-SE" dirty="0"/>
          </a:p>
        </p:txBody>
      </p:sp>
      <p:pic>
        <p:nvPicPr>
          <p:cNvPr id="9" name="Bildobjekt 8" descr="ÖSTK_våg_liggande_PPT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093104"/>
            <a:ext cx="9144000" cy="1210171"/>
          </a:xfrm>
          <a:prstGeom prst="rect">
            <a:avLst/>
          </a:prstGeom>
        </p:spPr>
      </p:pic>
      <p:sp>
        <p:nvSpPr>
          <p:cNvPr id="11" name="Platshållare för text 10"/>
          <p:cNvSpPr>
            <a:spLocks noGrp="1"/>
          </p:cNvSpPr>
          <p:nvPr>
            <p:ph type="body" sz="quarter" idx="17" hasCustomPrompt="1"/>
          </p:nvPr>
        </p:nvSpPr>
        <p:spPr>
          <a:xfrm>
            <a:off x="536709" y="1573161"/>
            <a:ext cx="6436001" cy="2204065"/>
          </a:xfrm>
          <a:prstGeom prst="rect">
            <a:avLst/>
          </a:prstGeom>
        </p:spPr>
        <p:txBody>
          <a:bodyPr vert="horz"/>
          <a:lstStyle>
            <a:lvl1pPr marL="0" indent="0" algn="l">
              <a:buNone/>
              <a:defRPr sz="1800" baseline="0">
                <a:latin typeface="Arial"/>
                <a:cs typeface="Arial"/>
              </a:defRPr>
            </a:lvl1pPr>
          </a:lstStyle>
          <a:p>
            <a:pPr lvl="0"/>
            <a:r>
              <a:rPr lang="sv-SE" dirty="0" smtClean="0"/>
              <a:t>Arial 18pt brödtext</a:t>
            </a:r>
            <a:endParaRPr lang="sv-SE" dirty="0"/>
          </a:p>
        </p:txBody>
      </p:sp>
    </p:spTree>
    <p:extLst>
      <p:ext uri="{BB962C8B-B14F-4D97-AF65-F5344CB8AC3E}">
        <p14:creationId xmlns:p14="http://schemas.microsoft.com/office/powerpoint/2010/main" val="68064244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unktlista med bild">
    <p:spTree>
      <p:nvGrpSpPr>
        <p:cNvPr id="1" name=""/>
        <p:cNvGrpSpPr/>
        <p:nvPr/>
      </p:nvGrpSpPr>
      <p:grpSpPr>
        <a:xfrm>
          <a:off x="0" y="0"/>
          <a:ext cx="0" cy="0"/>
          <a:chOff x="0" y="0"/>
          <a:chExt cx="0" cy="0"/>
        </a:xfrm>
      </p:grpSpPr>
      <p:pic>
        <p:nvPicPr>
          <p:cNvPr id="9" name="Bildobjekt 8" descr="ÖSTK_våg_liggande_PPT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093104"/>
            <a:ext cx="9144000" cy="1210171"/>
          </a:xfrm>
          <a:prstGeom prst="rect">
            <a:avLst/>
          </a:prstGeom>
        </p:spPr>
      </p:pic>
      <p:sp>
        <p:nvSpPr>
          <p:cNvPr id="10" name="Platshållare för bild 15"/>
          <p:cNvSpPr>
            <a:spLocks noGrp="1"/>
          </p:cNvSpPr>
          <p:nvPr>
            <p:ph type="pic" sz="quarter" idx="20"/>
          </p:nvPr>
        </p:nvSpPr>
        <p:spPr>
          <a:xfrm>
            <a:off x="5565124" y="1327356"/>
            <a:ext cx="2745298" cy="2618263"/>
          </a:xfrm>
          <a:prstGeom prst="rect">
            <a:avLst/>
          </a:prstGeom>
        </p:spPr>
        <p:txBody>
          <a:bodyPr vert="horz"/>
          <a:lstStyle>
            <a:lvl1pPr marL="0" indent="0" algn="ctr">
              <a:buFontTx/>
              <a:buNone/>
              <a:defRPr sz="1600" i="1">
                <a:solidFill>
                  <a:schemeClr val="bg1">
                    <a:lumMod val="65000"/>
                  </a:schemeClr>
                </a:solidFill>
              </a:defRPr>
            </a:lvl1pPr>
          </a:lstStyle>
          <a:p>
            <a:r>
              <a:rPr lang="sv-SE" smtClean="0"/>
              <a:t>Klicka på ikonen för att lägga till en bild</a:t>
            </a:r>
            <a:endParaRPr lang="sv-SE" dirty="0"/>
          </a:p>
        </p:txBody>
      </p:sp>
      <p:sp>
        <p:nvSpPr>
          <p:cNvPr id="12" name="Platshållare för text 7"/>
          <p:cNvSpPr>
            <a:spLocks noGrp="1"/>
          </p:cNvSpPr>
          <p:nvPr>
            <p:ph type="body" sz="quarter" idx="14" hasCustomPrompt="1"/>
          </p:nvPr>
        </p:nvSpPr>
        <p:spPr>
          <a:xfrm>
            <a:off x="544901" y="452704"/>
            <a:ext cx="4763839" cy="214022"/>
          </a:xfrm>
          <a:prstGeom prst="rect">
            <a:avLst/>
          </a:prstGeom>
        </p:spPr>
        <p:txBody>
          <a:bodyPr vert="horz"/>
          <a:lstStyle>
            <a:lvl1pPr marL="0" indent="0">
              <a:buNone/>
              <a:defRPr sz="1600" b="1" spc="100" baseline="0">
                <a:solidFill>
                  <a:schemeClr val="bg1">
                    <a:lumMod val="50000"/>
                  </a:schemeClr>
                </a:solidFill>
                <a:latin typeface="Arial"/>
                <a:cs typeface="Arial"/>
              </a:defRPr>
            </a:lvl1pPr>
          </a:lstStyle>
          <a:p>
            <a:pPr lvl="0"/>
            <a:r>
              <a:rPr lang="sv-SE" dirty="0" smtClean="0"/>
              <a:t>ARIAL MELLANRUBRIK 16PT</a:t>
            </a:r>
            <a:endParaRPr lang="sv-SE" dirty="0"/>
          </a:p>
        </p:txBody>
      </p:sp>
      <p:sp>
        <p:nvSpPr>
          <p:cNvPr id="18" name="Platshållare för text 10"/>
          <p:cNvSpPr>
            <a:spLocks noGrp="1"/>
          </p:cNvSpPr>
          <p:nvPr>
            <p:ph type="body" sz="quarter" idx="15" hasCustomPrompt="1"/>
          </p:nvPr>
        </p:nvSpPr>
        <p:spPr>
          <a:xfrm>
            <a:off x="520807" y="710362"/>
            <a:ext cx="4788611" cy="457528"/>
          </a:xfrm>
          <a:prstGeom prst="rect">
            <a:avLst/>
          </a:prstGeom>
        </p:spPr>
        <p:txBody>
          <a:bodyPr vert="horz"/>
          <a:lstStyle>
            <a:lvl1pPr marL="0" indent="0" algn="l">
              <a:buNone/>
              <a:defRPr sz="3400" baseline="0">
                <a:latin typeface="Arial"/>
                <a:cs typeface="Arial"/>
              </a:defRPr>
            </a:lvl1pPr>
          </a:lstStyle>
          <a:p>
            <a:pPr lvl="0"/>
            <a:r>
              <a:rPr lang="sv-SE" dirty="0" smtClean="0"/>
              <a:t>Rubrik Arial 34pt</a:t>
            </a:r>
            <a:endParaRPr lang="sv-SE" dirty="0"/>
          </a:p>
        </p:txBody>
      </p:sp>
      <p:sp>
        <p:nvSpPr>
          <p:cNvPr id="20" name="Platshållare för text 5"/>
          <p:cNvSpPr>
            <a:spLocks noGrp="1"/>
          </p:cNvSpPr>
          <p:nvPr>
            <p:ph type="body" sz="quarter" idx="18" hasCustomPrompt="1"/>
          </p:nvPr>
        </p:nvSpPr>
        <p:spPr>
          <a:xfrm>
            <a:off x="537140" y="1327356"/>
            <a:ext cx="4771600" cy="2618263"/>
          </a:xfrm>
          <a:prstGeom prst="rect">
            <a:avLst/>
          </a:prstGeom>
        </p:spPr>
        <p:txBody>
          <a:bodyPr vert="horz"/>
          <a:lstStyle>
            <a:lvl1pPr>
              <a:lnSpc>
                <a:spcPct val="120000"/>
              </a:lnSpc>
              <a:buSzPct val="70000"/>
              <a:defRPr sz="1800" baseline="0">
                <a:solidFill>
                  <a:schemeClr val="bg1">
                    <a:lumMod val="50000"/>
                  </a:schemeClr>
                </a:solidFill>
              </a:defRPr>
            </a:lvl1pPr>
          </a:lstStyle>
          <a:p>
            <a:pPr lvl="0"/>
            <a:r>
              <a:rPr lang="sv-SE" dirty="0" smtClean="0"/>
              <a:t>Arial 18pt punktlista</a:t>
            </a:r>
          </a:p>
          <a:p>
            <a:pPr lvl="0"/>
            <a:r>
              <a:rPr lang="sv-SE" dirty="0" smtClean="0"/>
              <a:t>Arial 18pt punktlista</a:t>
            </a:r>
          </a:p>
          <a:p>
            <a:pPr lvl="0"/>
            <a:r>
              <a:rPr lang="sv-SE" dirty="0" smtClean="0"/>
              <a:t>Arial 18pt punktlista</a:t>
            </a:r>
            <a:endParaRPr lang="sv-SE" dirty="0"/>
          </a:p>
        </p:txBody>
      </p:sp>
    </p:spTree>
    <p:extLst>
      <p:ext uri="{BB962C8B-B14F-4D97-AF65-F5344CB8AC3E}">
        <p14:creationId xmlns:p14="http://schemas.microsoft.com/office/powerpoint/2010/main" val="166951180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med bild">
    <p:spTree>
      <p:nvGrpSpPr>
        <p:cNvPr id="1" name=""/>
        <p:cNvGrpSpPr/>
        <p:nvPr/>
      </p:nvGrpSpPr>
      <p:grpSpPr>
        <a:xfrm>
          <a:off x="0" y="0"/>
          <a:ext cx="0" cy="0"/>
          <a:chOff x="0" y="0"/>
          <a:chExt cx="0" cy="0"/>
        </a:xfrm>
      </p:grpSpPr>
      <p:pic>
        <p:nvPicPr>
          <p:cNvPr id="9" name="Bildobjekt 8" descr="ÖSTK_våg_liggande_PPT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093104"/>
            <a:ext cx="9144000" cy="1210171"/>
          </a:xfrm>
          <a:prstGeom prst="rect">
            <a:avLst/>
          </a:prstGeom>
        </p:spPr>
      </p:pic>
      <p:sp>
        <p:nvSpPr>
          <p:cNvPr id="10" name="Platshållare för bild 15"/>
          <p:cNvSpPr>
            <a:spLocks noGrp="1"/>
          </p:cNvSpPr>
          <p:nvPr>
            <p:ph type="pic" sz="quarter" idx="20"/>
          </p:nvPr>
        </p:nvSpPr>
        <p:spPr>
          <a:xfrm>
            <a:off x="5555226" y="1327341"/>
            <a:ext cx="2662263" cy="2618278"/>
          </a:xfrm>
          <a:prstGeom prst="rect">
            <a:avLst/>
          </a:prstGeom>
        </p:spPr>
        <p:txBody>
          <a:bodyPr vert="horz"/>
          <a:lstStyle>
            <a:lvl1pPr marL="0" indent="0" algn="ctr">
              <a:buFontTx/>
              <a:buNone/>
              <a:defRPr sz="1600" i="1">
                <a:solidFill>
                  <a:schemeClr val="bg1">
                    <a:lumMod val="65000"/>
                  </a:schemeClr>
                </a:solidFill>
              </a:defRPr>
            </a:lvl1pPr>
          </a:lstStyle>
          <a:p>
            <a:r>
              <a:rPr lang="sv-SE" smtClean="0"/>
              <a:t>Klicka på ikonen för att lägga till en bild</a:t>
            </a:r>
            <a:endParaRPr lang="sv-SE" dirty="0"/>
          </a:p>
        </p:txBody>
      </p:sp>
      <p:sp>
        <p:nvSpPr>
          <p:cNvPr id="12" name="Platshållare för text 7"/>
          <p:cNvSpPr>
            <a:spLocks noGrp="1"/>
          </p:cNvSpPr>
          <p:nvPr>
            <p:ph type="body" sz="quarter" idx="14" hasCustomPrompt="1"/>
          </p:nvPr>
        </p:nvSpPr>
        <p:spPr>
          <a:xfrm>
            <a:off x="544901" y="452704"/>
            <a:ext cx="4763839" cy="214022"/>
          </a:xfrm>
          <a:prstGeom prst="rect">
            <a:avLst/>
          </a:prstGeom>
        </p:spPr>
        <p:txBody>
          <a:bodyPr vert="horz"/>
          <a:lstStyle>
            <a:lvl1pPr marL="0" indent="0">
              <a:buNone/>
              <a:defRPr sz="1600" b="1" spc="100" baseline="0">
                <a:solidFill>
                  <a:schemeClr val="bg1">
                    <a:lumMod val="50000"/>
                  </a:schemeClr>
                </a:solidFill>
                <a:latin typeface="Arial"/>
                <a:cs typeface="Arial"/>
              </a:defRPr>
            </a:lvl1pPr>
          </a:lstStyle>
          <a:p>
            <a:pPr lvl="0"/>
            <a:r>
              <a:rPr lang="sv-SE" dirty="0" smtClean="0"/>
              <a:t>ARIAL MELLANRUBRIK 16PT</a:t>
            </a:r>
            <a:endParaRPr lang="sv-SE" dirty="0"/>
          </a:p>
        </p:txBody>
      </p:sp>
      <p:sp>
        <p:nvSpPr>
          <p:cNvPr id="18" name="Platshållare för text 10"/>
          <p:cNvSpPr>
            <a:spLocks noGrp="1"/>
          </p:cNvSpPr>
          <p:nvPr>
            <p:ph type="body" sz="quarter" idx="15" hasCustomPrompt="1"/>
          </p:nvPr>
        </p:nvSpPr>
        <p:spPr>
          <a:xfrm>
            <a:off x="520807" y="710362"/>
            <a:ext cx="4788611" cy="457528"/>
          </a:xfrm>
          <a:prstGeom prst="rect">
            <a:avLst/>
          </a:prstGeom>
        </p:spPr>
        <p:txBody>
          <a:bodyPr vert="horz"/>
          <a:lstStyle>
            <a:lvl1pPr marL="0" indent="0" algn="l">
              <a:buNone/>
              <a:defRPr sz="3400" baseline="0">
                <a:latin typeface="Arial"/>
                <a:cs typeface="Arial"/>
              </a:defRPr>
            </a:lvl1pPr>
          </a:lstStyle>
          <a:p>
            <a:pPr lvl="0"/>
            <a:r>
              <a:rPr lang="sv-SE" dirty="0" smtClean="0"/>
              <a:t>Rubrik Arial 34pt</a:t>
            </a:r>
            <a:endParaRPr lang="sv-SE" dirty="0"/>
          </a:p>
        </p:txBody>
      </p:sp>
      <p:sp>
        <p:nvSpPr>
          <p:cNvPr id="7" name="Platshållare för text 10"/>
          <p:cNvSpPr>
            <a:spLocks noGrp="1"/>
          </p:cNvSpPr>
          <p:nvPr>
            <p:ph type="body" sz="quarter" idx="17" hasCustomPrompt="1"/>
          </p:nvPr>
        </p:nvSpPr>
        <p:spPr>
          <a:xfrm>
            <a:off x="536709" y="1327341"/>
            <a:ext cx="4772031" cy="2618278"/>
          </a:xfrm>
          <a:prstGeom prst="rect">
            <a:avLst/>
          </a:prstGeom>
        </p:spPr>
        <p:txBody>
          <a:bodyPr vert="horz"/>
          <a:lstStyle>
            <a:lvl1pPr marL="0" indent="0" algn="l">
              <a:buNone/>
              <a:defRPr sz="1800" baseline="0">
                <a:latin typeface="Arial"/>
                <a:cs typeface="Arial"/>
              </a:defRPr>
            </a:lvl1pPr>
          </a:lstStyle>
          <a:p>
            <a:pPr lvl="0"/>
            <a:r>
              <a:rPr lang="sv-SE" dirty="0" smtClean="0"/>
              <a:t>Arial 18pt brödtext</a:t>
            </a:r>
            <a:endParaRPr lang="sv-SE" dirty="0"/>
          </a:p>
        </p:txBody>
      </p:sp>
    </p:spTree>
    <p:extLst>
      <p:ext uri="{BB962C8B-B14F-4D97-AF65-F5344CB8AC3E}">
        <p14:creationId xmlns:p14="http://schemas.microsoft.com/office/powerpoint/2010/main" val="393647896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gramsida/bildsida med bård">
    <p:spTree>
      <p:nvGrpSpPr>
        <p:cNvPr id="1" name=""/>
        <p:cNvGrpSpPr/>
        <p:nvPr/>
      </p:nvGrpSpPr>
      <p:grpSpPr>
        <a:xfrm>
          <a:off x="0" y="0"/>
          <a:ext cx="0" cy="0"/>
          <a:chOff x="0" y="0"/>
          <a:chExt cx="0" cy="0"/>
        </a:xfrm>
      </p:grpSpPr>
      <p:sp>
        <p:nvSpPr>
          <p:cNvPr id="10" name="Platshållare för bild 15"/>
          <p:cNvSpPr>
            <a:spLocks noGrp="1"/>
          </p:cNvSpPr>
          <p:nvPr>
            <p:ph type="pic" sz="quarter" idx="15"/>
          </p:nvPr>
        </p:nvSpPr>
        <p:spPr>
          <a:xfrm>
            <a:off x="630903" y="1540387"/>
            <a:ext cx="7890387" cy="3361199"/>
          </a:xfrm>
          <a:prstGeom prst="rect">
            <a:avLst/>
          </a:prstGeom>
        </p:spPr>
        <p:txBody>
          <a:bodyPr vert="horz"/>
          <a:lstStyle>
            <a:lvl1pPr marL="0" indent="0" algn="ctr">
              <a:buFontTx/>
              <a:buNone/>
              <a:defRPr sz="1600" i="1">
                <a:solidFill>
                  <a:schemeClr val="bg1">
                    <a:lumMod val="65000"/>
                  </a:schemeClr>
                </a:solidFill>
              </a:defRPr>
            </a:lvl1pPr>
          </a:lstStyle>
          <a:p>
            <a:r>
              <a:rPr lang="sv-SE" smtClean="0"/>
              <a:t>Klicka på ikonen för att lägga till en bild</a:t>
            </a:r>
            <a:endParaRPr lang="sv-SE" dirty="0"/>
          </a:p>
        </p:txBody>
      </p:sp>
      <p:pic>
        <p:nvPicPr>
          <p:cNvPr id="8" name="Bildobjekt 7" descr="bård_PPT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9419" y="201047"/>
            <a:ext cx="8693355" cy="136470"/>
          </a:xfrm>
          <a:prstGeom prst="rect">
            <a:avLst/>
          </a:prstGeom>
        </p:spPr>
      </p:pic>
      <p:sp>
        <p:nvSpPr>
          <p:cNvPr id="9" name="Platshållare för text 10"/>
          <p:cNvSpPr>
            <a:spLocks noGrp="1"/>
          </p:cNvSpPr>
          <p:nvPr>
            <p:ph type="body" sz="quarter" idx="16" hasCustomPrompt="1"/>
          </p:nvPr>
        </p:nvSpPr>
        <p:spPr>
          <a:xfrm>
            <a:off x="520808" y="710362"/>
            <a:ext cx="6451902" cy="457528"/>
          </a:xfrm>
          <a:prstGeom prst="rect">
            <a:avLst/>
          </a:prstGeom>
        </p:spPr>
        <p:txBody>
          <a:bodyPr vert="horz"/>
          <a:lstStyle>
            <a:lvl1pPr marL="0" indent="0" algn="l">
              <a:buNone/>
              <a:defRPr sz="3400" baseline="0">
                <a:latin typeface="Arial"/>
                <a:cs typeface="Arial"/>
              </a:defRPr>
            </a:lvl1pPr>
          </a:lstStyle>
          <a:p>
            <a:pPr lvl="0"/>
            <a:r>
              <a:rPr lang="sv-SE" dirty="0" smtClean="0"/>
              <a:t>Rubrik Arial 34pt</a:t>
            </a:r>
            <a:endParaRPr lang="sv-SE" dirty="0"/>
          </a:p>
        </p:txBody>
      </p:sp>
      <p:sp>
        <p:nvSpPr>
          <p:cNvPr id="12" name="Platshållare för text 7"/>
          <p:cNvSpPr>
            <a:spLocks noGrp="1"/>
          </p:cNvSpPr>
          <p:nvPr>
            <p:ph type="body" sz="quarter" idx="14" hasCustomPrompt="1"/>
          </p:nvPr>
        </p:nvSpPr>
        <p:spPr>
          <a:xfrm>
            <a:off x="544901" y="452704"/>
            <a:ext cx="6427809" cy="214022"/>
          </a:xfrm>
          <a:prstGeom prst="rect">
            <a:avLst/>
          </a:prstGeom>
        </p:spPr>
        <p:txBody>
          <a:bodyPr vert="horz"/>
          <a:lstStyle>
            <a:lvl1pPr marL="0" indent="0">
              <a:buNone/>
              <a:defRPr sz="1600" b="1" spc="100" baseline="0">
                <a:solidFill>
                  <a:schemeClr val="bg1">
                    <a:lumMod val="50000"/>
                  </a:schemeClr>
                </a:solidFill>
                <a:latin typeface="Arial"/>
                <a:cs typeface="Arial"/>
              </a:defRPr>
            </a:lvl1pPr>
          </a:lstStyle>
          <a:p>
            <a:pPr lvl="0"/>
            <a:r>
              <a:rPr lang="sv-SE" dirty="0" smtClean="0"/>
              <a:t>ARIAL MELLANRUBRIK 16PT</a:t>
            </a:r>
            <a:endParaRPr lang="sv-SE" dirty="0"/>
          </a:p>
        </p:txBody>
      </p:sp>
    </p:spTree>
    <p:extLst>
      <p:ext uri="{BB962C8B-B14F-4D97-AF65-F5344CB8AC3E}">
        <p14:creationId xmlns:p14="http://schemas.microsoft.com/office/powerpoint/2010/main" val="2835672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image" Target="../media/image7.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image" Target="../media/image6.png"/><Relationship Id="rId5" Type="http://schemas.openxmlformats.org/officeDocument/2006/relationships/slideLayout" Target="../slideLayouts/slideLayout18.xml"/><Relationship Id="rId10"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0785405"/>
      </p:ext>
    </p:extLst>
  </p:cSld>
  <p:clrMap bg1="lt1" tx1="dk1" bg2="lt2" tx2="dk2" accent1="accent1" accent2="accent2" accent3="accent3" accent4="accent4" accent5="accent5" accent6="accent6" hlink="hlink" folHlink="folHlink"/>
  <p:sldLayoutIdLst>
    <p:sldLayoutId id="2147483662" r:id="rId1"/>
    <p:sldLayoutId id="2147483667" r:id="rId2"/>
    <p:sldLayoutId id="2147483657" r:id="rId3"/>
    <p:sldLayoutId id="2147483659" r:id="rId4"/>
    <p:sldLayoutId id="2147483668" r:id="rId5"/>
    <p:sldLayoutId id="2147483672" r:id="rId6"/>
    <p:sldLayoutId id="2147483669" r:id="rId7"/>
    <p:sldLayoutId id="2147483673" r:id="rId8"/>
    <p:sldLayoutId id="2147483671" r:id="rId9"/>
    <p:sldLayoutId id="2147483670" r:id="rId10"/>
    <p:sldLayoutId id="2147483674" r:id="rId11"/>
    <p:sldLayoutId id="2147483676" r:id="rId12"/>
    <p:sldLayoutId id="2147483678" r:id="rId13"/>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29562" y="570231"/>
            <a:ext cx="7884876" cy="540060"/>
          </a:xfrm>
          <a:prstGeom prst="rect">
            <a:avLst/>
          </a:prstGeom>
        </p:spPr>
        <p:txBody>
          <a:bodyPr vert="horz" lIns="91440" tIns="45720" rIns="91440" bIns="45720" rtlCol="0" anchor="t">
            <a:noAutofit/>
          </a:bodyPr>
          <a:lstStyle/>
          <a:p>
            <a:r>
              <a:rPr lang="sv-SE"/>
              <a:t>Klicka här för att ändra format</a:t>
            </a:r>
          </a:p>
        </p:txBody>
      </p:sp>
      <p:sp>
        <p:nvSpPr>
          <p:cNvPr id="3" name="Platshållare för text 2"/>
          <p:cNvSpPr>
            <a:spLocks noGrp="1"/>
          </p:cNvSpPr>
          <p:nvPr>
            <p:ph type="body" idx="1"/>
          </p:nvPr>
        </p:nvSpPr>
        <p:spPr>
          <a:xfrm>
            <a:off x="629562" y="1329612"/>
            <a:ext cx="7884876" cy="2754306"/>
          </a:xfrm>
          <a:prstGeom prst="rect">
            <a:avLst/>
          </a:prstGeom>
        </p:spPr>
        <p:txBody>
          <a:bodyPr vert="horz" lIns="9144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4" name="Bildobjekt 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522827" y="4329384"/>
            <a:ext cx="8100914" cy="132577"/>
          </a:xfrm>
          <a:prstGeom prst="rect">
            <a:avLst/>
          </a:prstGeom>
        </p:spPr>
      </p:pic>
      <p:pic>
        <p:nvPicPr>
          <p:cNvPr id="5" name="Bildobjekt 4"/>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6462210" y="4380700"/>
            <a:ext cx="2323787" cy="762800"/>
          </a:xfrm>
          <a:prstGeom prst="rect">
            <a:avLst/>
          </a:prstGeom>
        </p:spPr>
      </p:pic>
    </p:spTree>
    <p:extLst>
      <p:ext uri="{BB962C8B-B14F-4D97-AF65-F5344CB8AC3E}">
        <p14:creationId xmlns:p14="http://schemas.microsoft.com/office/powerpoint/2010/main" val="193455732"/>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Lst>
  <p:txStyles>
    <p:titleStyle>
      <a:lvl1pPr algn="l" defTabSz="685800" rtl="0" eaLnBrk="1" latinLnBrk="0" hangingPunct="1">
        <a:spcBef>
          <a:spcPct val="0"/>
        </a:spcBef>
        <a:buNone/>
        <a:defRPr sz="2850" b="1" kern="0" baseline="0">
          <a:solidFill>
            <a:schemeClr val="tx1"/>
          </a:solidFill>
          <a:latin typeface="+mj-lt"/>
          <a:ea typeface="+mj-ea"/>
          <a:cs typeface="Arial" pitchFamily="34" charset="0"/>
        </a:defRPr>
      </a:lvl1pPr>
    </p:titleStyle>
    <p:bodyStyle>
      <a:lvl1pPr marL="135731" indent="-135731" algn="l" defTabSz="685800" rtl="0" eaLnBrk="1" latinLnBrk="0" hangingPunct="1">
        <a:spcBef>
          <a:spcPct val="20000"/>
        </a:spcBef>
        <a:buFont typeface="Arial" pitchFamily="34" charset="0"/>
        <a:buChar char="•"/>
        <a:defRPr sz="1725" kern="0">
          <a:solidFill>
            <a:schemeClr val="tx1"/>
          </a:solidFill>
          <a:latin typeface="Calibri" panose="020F0502020204030204" pitchFamily="34" charset="0"/>
          <a:ea typeface="+mn-ea"/>
          <a:cs typeface="Times New Roman" pitchFamily="18" charset="0"/>
        </a:defRPr>
      </a:lvl1pPr>
      <a:lvl2pPr marL="271463" indent="-135731" algn="l" defTabSz="685800" rtl="0" eaLnBrk="1" latinLnBrk="0" hangingPunct="1">
        <a:spcBef>
          <a:spcPct val="20000"/>
        </a:spcBef>
        <a:buFont typeface="Arial" pitchFamily="34" charset="0"/>
        <a:buChar char="–"/>
        <a:defRPr sz="1350" kern="0" baseline="0">
          <a:solidFill>
            <a:schemeClr val="tx1"/>
          </a:solidFill>
          <a:latin typeface="Calibri" panose="020F0502020204030204" pitchFamily="34" charset="0"/>
          <a:ea typeface="+mn-ea"/>
          <a:cs typeface="Times New Roman" pitchFamily="18" charset="0"/>
        </a:defRPr>
      </a:lvl2pPr>
      <a:lvl3pPr marL="401241" indent="-129779" algn="l" defTabSz="685800" rtl="0" eaLnBrk="1" latinLnBrk="0" hangingPunct="1">
        <a:spcBef>
          <a:spcPct val="20000"/>
        </a:spcBef>
        <a:buFont typeface="Arial" pitchFamily="34" charset="0"/>
        <a:buChar char="•"/>
        <a:defRPr sz="1200" kern="0" baseline="0">
          <a:solidFill>
            <a:schemeClr val="tx1"/>
          </a:solidFill>
          <a:latin typeface="Calibri" panose="020F0502020204030204" pitchFamily="34" charset="0"/>
          <a:ea typeface="+mn-ea"/>
          <a:cs typeface="Times New Roman" pitchFamily="18" charset="0"/>
        </a:defRPr>
      </a:lvl3pPr>
      <a:lvl4pPr marL="536972" indent="-135731" algn="l" defTabSz="685800" rtl="0" eaLnBrk="1" latinLnBrk="0" hangingPunct="1">
        <a:spcBef>
          <a:spcPct val="20000"/>
        </a:spcBef>
        <a:buFont typeface="Arial" pitchFamily="34" charset="0"/>
        <a:buChar char="–"/>
        <a:defRPr sz="1050" kern="0">
          <a:solidFill>
            <a:schemeClr val="tx1"/>
          </a:solidFill>
          <a:latin typeface="Calibri" panose="020F0502020204030204" pitchFamily="34" charset="0"/>
          <a:ea typeface="+mn-ea"/>
          <a:cs typeface="Times New Roman" pitchFamily="18" charset="0"/>
        </a:defRPr>
      </a:lvl4pPr>
      <a:lvl5pPr marL="672704" indent="-135731" algn="l" defTabSz="685800" rtl="0" eaLnBrk="1" latinLnBrk="0" hangingPunct="1">
        <a:spcBef>
          <a:spcPct val="20000"/>
        </a:spcBef>
        <a:buFont typeface="Arial" pitchFamily="34" charset="0"/>
        <a:buChar char="»"/>
        <a:defRPr sz="1050" kern="0">
          <a:solidFill>
            <a:schemeClr val="tx1"/>
          </a:solidFill>
          <a:latin typeface="Calibri" panose="020F0502020204030204" pitchFamily="34" charset="0"/>
          <a:ea typeface="+mn-ea"/>
          <a:cs typeface="Times New Roman" pitchFamily="18"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731757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1"/>
          </p:nvPr>
        </p:nvSpPr>
        <p:spPr>
          <a:xfrm>
            <a:off x="-95250" y="1303883"/>
            <a:ext cx="9144000" cy="348854"/>
          </a:xfrm>
        </p:spPr>
        <p:txBody>
          <a:bodyPr/>
          <a:lstStyle/>
          <a:p>
            <a:r>
              <a:rPr lang="sv-SE" dirty="0" smtClean="0"/>
              <a:t>Bättre arbetsmiljöarbete med</a:t>
            </a:r>
          </a:p>
        </p:txBody>
      </p:sp>
      <p:sp>
        <p:nvSpPr>
          <p:cNvPr id="3" name="Platshållare för text 2"/>
          <p:cNvSpPr>
            <a:spLocks noGrp="1"/>
          </p:cNvSpPr>
          <p:nvPr>
            <p:ph type="body" sz="quarter" idx="12"/>
          </p:nvPr>
        </p:nvSpPr>
        <p:spPr/>
        <p:txBody>
          <a:bodyPr/>
          <a:lstStyle/>
          <a:p>
            <a:r>
              <a:rPr lang="sv-SE" dirty="0" smtClean="0"/>
              <a:t>Gemensamt </a:t>
            </a:r>
            <a:r>
              <a:rPr lang="sv-SE" dirty="0" err="1" smtClean="0"/>
              <a:t>årshjul</a:t>
            </a:r>
            <a:endParaRPr lang="sv-SE" dirty="0" smtClean="0"/>
          </a:p>
          <a:p>
            <a:r>
              <a:rPr lang="sv-SE" sz="2000" dirty="0" smtClean="0">
                <a:solidFill>
                  <a:schemeClr val="bg1">
                    <a:lumMod val="50000"/>
                  </a:schemeClr>
                </a:solidFill>
              </a:rPr>
              <a:t>(samverkas 13/9) </a:t>
            </a:r>
            <a:endParaRPr lang="sv-SE" sz="2000" dirty="0">
              <a:solidFill>
                <a:schemeClr val="bg1">
                  <a:lumMod val="50000"/>
                </a:schemeClr>
              </a:solidFill>
            </a:endParaRPr>
          </a:p>
        </p:txBody>
      </p:sp>
      <p:sp>
        <p:nvSpPr>
          <p:cNvPr id="4" name="textruta 3"/>
          <p:cNvSpPr txBox="1"/>
          <p:nvPr/>
        </p:nvSpPr>
        <p:spPr>
          <a:xfrm>
            <a:off x="7835900" y="353701"/>
            <a:ext cx="1066800" cy="276999"/>
          </a:xfrm>
          <a:prstGeom prst="rect">
            <a:avLst/>
          </a:prstGeom>
          <a:noFill/>
        </p:spPr>
        <p:txBody>
          <a:bodyPr wrap="square" rtlCol="0">
            <a:spAutoFit/>
          </a:bodyPr>
          <a:lstStyle/>
          <a:p>
            <a:r>
              <a:rPr lang="sv-SE" sz="1200" i="1" dirty="0" smtClean="0"/>
              <a:t>2021-08-30</a:t>
            </a:r>
            <a:endParaRPr lang="sv-SE" sz="1200" i="1" dirty="0"/>
          </a:p>
        </p:txBody>
      </p:sp>
    </p:spTree>
    <p:extLst>
      <p:ext uri="{BB962C8B-B14F-4D97-AF65-F5344CB8AC3E}">
        <p14:creationId xmlns:p14="http://schemas.microsoft.com/office/powerpoint/2010/main" val="42147994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p:cNvSpPr>
            <a:spLocks noGrp="1"/>
          </p:cNvSpPr>
          <p:nvPr>
            <p:ph type="body" sz="quarter" idx="14"/>
          </p:nvPr>
        </p:nvSpPr>
        <p:spPr/>
        <p:txBody>
          <a:bodyPr/>
          <a:lstStyle/>
          <a:p>
            <a:endParaRPr lang="sv-SE"/>
          </a:p>
        </p:txBody>
      </p:sp>
      <p:sp>
        <p:nvSpPr>
          <p:cNvPr id="5" name="Platshållare för text 4"/>
          <p:cNvSpPr>
            <a:spLocks noGrp="1"/>
          </p:cNvSpPr>
          <p:nvPr>
            <p:ph type="body" sz="quarter" idx="15"/>
          </p:nvPr>
        </p:nvSpPr>
        <p:spPr/>
        <p:txBody>
          <a:bodyPr/>
          <a:lstStyle/>
          <a:p>
            <a:r>
              <a:rPr lang="sv-SE" dirty="0" smtClean="0"/>
              <a:t>2 block för återkommande SAM</a:t>
            </a:r>
            <a:endParaRPr lang="sv-SE" dirty="0"/>
          </a:p>
        </p:txBody>
      </p:sp>
      <p:sp>
        <p:nvSpPr>
          <p:cNvPr id="6" name="Platshållare för text 5"/>
          <p:cNvSpPr>
            <a:spLocks noGrp="1"/>
          </p:cNvSpPr>
          <p:nvPr>
            <p:ph type="body" sz="quarter" idx="18"/>
          </p:nvPr>
        </p:nvSpPr>
        <p:spPr/>
        <p:txBody>
          <a:bodyPr/>
          <a:lstStyle/>
          <a:p>
            <a:pPr lvl="0"/>
            <a:r>
              <a:rPr lang="sv-SE" sz="2400" dirty="0"/>
              <a:t>1 mars – 15 juni: Säkerställa vårt systematiska arbetsmiljöarbete</a:t>
            </a:r>
          </a:p>
          <a:p>
            <a:r>
              <a:rPr lang="sv-SE" sz="2400" dirty="0"/>
              <a:t>1 oktober – 31 december: Undersöka och förbättra vår arbetsmiljö</a:t>
            </a:r>
          </a:p>
        </p:txBody>
      </p:sp>
    </p:spTree>
    <p:extLst>
      <p:ext uri="{BB962C8B-B14F-4D97-AF65-F5344CB8AC3E}">
        <p14:creationId xmlns:p14="http://schemas.microsoft.com/office/powerpoint/2010/main" val="35036542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41789406"/>
              </p:ext>
            </p:extLst>
          </p:nvPr>
        </p:nvGraphicFramePr>
        <p:xfrm>
          <a:off x="241300" y="152400"/>
          <a:ext cx="8902700" cy="482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ruta 5"/>
          <p:cNvSpPr txBox="1"/>
          <p:nvPr/>
        </p:nvSpPr>
        <p:spPr>
          <a:xfrm>
            <a:off x="241300" y="152400"/>
            <a:ext cx="8064500" cy="523220"/>
          </a:xfrm>
          <a:prstGeom prst="rect">
            <a:avLst/>
          </a:prstGeom>
          <a:noFill/>
        </p:spPr>
        <p:txBody>
          <a:bodyPr wrap="square" rtlCol="0">
            <a:spAutoFit/>
          </a:bodyPr>
          <a:lstStyle/>
          <a:p>
            <a:r>
              <a:rPr lang="sv-SE" sz="2800" dirty="0" smtClean="0">
                <a:solidFill>
                  <a:schemeClr val="accent5">
                    <a:lumMod val="75000"/>
                  </a:schemeClr>
                </a:solidFill>
              </a:rPr>
              <a:t>Undersöka och förbättra vår arbetsmiljö </a:t>
            </a:r>
            <a:r>
              <a:rPr lang="sv-SE" sz="2000" dirty="0" smtClean="0">
                <a:solidFill>
                  <a:schemeClr val="accent5">
                    <a:lumMod val="75000"/>
                  </a:schemeClr>
                </a:solidFill>
              </a:rPr>
              <a:t>(okt-dec)</a:t>
            </a:r>
            <a:endParaRPr lang="sv-SE" sz="2000" dirty="0">
              <a:solidFill>
                <a:schemeClr val="accent5">
                  <a:lumMod val="75000"/>
                </a:schemeClr>
              </a:solidFill>
            </a:endParaRPr>
          </a:p>
        </p:txBody>
      </p:sp>
    </p:spTree>
    <p:extLst>
      <p:ext uri="{BB962C8B-B14F-4D97-AF65-F5344CB8AC3E}">
        <p14:creationId xmlns:p14="http://schemas.microsoft.com/office/powerpoint/2010/main" val="12311474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200895382"/>
              </p:ext>
            </p:extLst>
          </p:nvPr>
        </p:nvGraphicFramePr>
        <p:xfrm>
          <a:off x="1524000" y="92075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ruta 5"/>
          <p:cNvSpPr txBox="1"/>
          <p:nvPr/>
        </p:nvSpPr>
        <p:spPr>
          <a:xfrm>
            <a:off x="1054100" y="177800"/>
            <a:ext cx="7251700" cy="523220"/>
          </a:xfrm>
          <a:prstGeom prst="rect">
            <a:avLst/>
          </a:prstGeom>
          <a:noFill/>
        </p:spPr>
        <p:txBody>
          <a:bodyPr wrap="square" rtlCol="0">
            <a:spAutoFit/>
          </a:bodyPr>
          <a:lstStyle/>
          <a:p>
            <a:r>
              <a:rPr lang="sv-SE" sz="2800" dirty="0" smtClean="0">
                <a:solidFill>
                  <a:schemeClr val="accent5">
                    <a:lumMod val="75000"/>
                  </a:schemeClr>
                </a:solidFill>
              </a:rPr>
              <a:t>Säkerställa SAM </a:t>
            </a:r>
            <a:r>
              <a:rPr lang="sv-SE" sz="2000" dirty="0" smtClean="0">
                <a:solidFill>
                  <a:schemeClr val="accent5">
                    <a:lumMod val="75000"/>
                  </a:schemeClr>
                </a:solidFill>
              </a:rPr>
              <a:t>(mars – juni)</a:t>
            </a:r>
            <a:endParaRPr lang="sv-SE" sz="2000" dirty="0">
              <a:solidFill>
                <a:schemeClr val="accent5">
                  <a:lumMod val="75000"/>
                </a:schemeClr>
              </a:solidFill>
            </a:endParaRPr>
          </a:p>
        </p:txBody>
      </p:sp>
    </p:spTree>
    <p:extLst>
      <p:ext uri="{BB962C8B-B14F-4D97-AF65-F5344CB8AC3E}">
        <p14:creationId xmlns:p14="http://schemas.microsoft.com/office/powerpoint/2010/main" val="42743609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p:cNvSpPr>
            <a:spLocks noGrp="1"/>
          </p:cNvSpPr>
          <p:nvPr>
            <p:ph type="body" sz="quarter" idx="15"/>
          </p:nvPr>
        </p:nvSpPr>
        <p:spPr>
          <a:xfrm>
            <a:off x="520808" y="481598"/>
            <a:ext cx="6451902" cy="457528"/>
          </a:xfrm>
        </p:spPr>
        <p:txBody>
          <a:bodyPr/>
          <a:lstStyle/>
          <a:p>
            <a:r>
              <a:rPr lang="sv-SE" dirty="0" smtClean="0"/>
              <a:t>De mindre aktiviteterna</a:t>
            </a:r>
            <a:endParaRPr lang="sv-SE" dirty="0"/>
          </a:p>
        </p:txBody>
      </p:sp>
      <p:sp>
        <p:nvSpPr>
          <p:cNvPr id="6" name="Platshållare för text 5"/>
          <p:cNvSpPr>
            <a:spLocks noGrp="1"/>
          </p:cNvSpPr>
          <p:nvPr>
            <p:ph type="body" sz="quarter" idx="18"/>
          </p:nvPr>
        </p:nvSpPr>
        <p:spPr>
          <a:xfrm>
            <a:off x="537140" y="1089237"/>
            <a:ext cx="6435570" cy="2939838"/>
          </a:xfrm>
        </p:spPr>
        <p:txBody>
          <a:bodyPr/>
          <a:lstStyle/>
          <a:p>
            <a:pPr lvl="0"/>
            <a:r>
              <a:rPr lang="sv-SE" dirty="0"/>
              <a:t>Varje månad (1-5): Sätta sig in i </a:t>
            </a:r>
            <a:r>
              <a:rPr lang="sv-SE" dirty="0" smtClean="0"/>
              <a:t>arbetsplatsens/organisationens sjukstatistik</a:t>
            </a:r>
          </a:p>
          <a:p>
            <a:pPr lvl="0"/>
            <a:r>
              <a:rPr lang="sv-SE" dirty="0"/>
              <a:t>15-31 januari respektive 1-15 september: Kontrollera anhöriglistor m.m. i </a:t>
            </a:r>
            <a:r>
              <a:rPr lang="sv-SE" dirty="0" smtClean="0"/>
              <a:t>krispärmen</a:t>
            </a:r>
          </a:p>
          <a:p>
            <a:pPr lvl="0"/>
            <a:r>
              <a:rPr lang="sv-SE" dirty="0"/>
              <a:t>April - november: </a:t>
            </a:r>
            <a:r>
              <a:rPr lang="sv-SE" dirty="0" smtClean="0"/>
              <a:t>Medarbetarsamtal</a:t>
            </a:r>
          </a:p>
          <a:p>
            <a:pPr lvl="0"/>
            <a:r>
              <a:rPr lang="sv-SE" dirty="0"/>
              <a:t>1 november-15 december: Planera för nästa års </a:t>
            </a:r>
            <a:r>
              <a:rPr lang="sv-SE" dirty="0" smtClean="0"/>
              <a:t>samverkan</a:t>
            </a:r>
          </a:p>
          <a:p>
            <a:pPr lvl="0"/>
            <a:r>
              <a:rPr lang="sv-SE" dirty="0"/>
              <a:t>Medicinska kontroller</a:t>
            </a:r>
          </a:p>
        </p:txBody>
      </p:sp>
    </p:spTree>
    <p:extLst>
      <p:ext uri="{BB962C8B-B14F-4D97-AF65-F5344CB8AC3E}">
        <p14:creationId xmlns:p14="http://schemas.microsoft.com/office/powerpoint/2010/main" val="18133593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4"/>
          </p:nvPr>
        </p:nvSpPr>
        <p:spPr/>
        <p:txBody>
          <a:bodyPr/>
          <a:lstStyle/>
          <a:p>
            <a:endParaRPr lang="sv-SE"/>
          </a:p>
        </p:txBody>
      </p:sp>
      <p:sp>
        <p:nvSpPr>
          <p:cNvPr id="3" name="Platshållare för text 2"/>
          <p:cNvSpPr>
            <a:spLocks noGrp="1"/>
          </p:cNvSpPr>
          <p:nvPr>
            <p:ph type="body" sz="quarter" idx="15"/>
          </p:nvPr>
        </p:nvSpPr>
        <p:spPr/>
        <p:txBody>
          <a:bodyPr/>
          <a:lstStyle/>
          <a:p>
            <a:r>
              <a:rPr lang="sv-SE" dirty="0" smtClean="0"/>
              <a:t>HR-stöd</a:t>
            </a:r>
            <a:endParaRPr lang="sv-SE" dirty="0"/>
          </a:p>
        </p:txBody>
      </p:sp>
      <p:sp>
        <p:nvSpPr>
          <p:cNvPr id="4" name="Platshållare för text 3"/>
          <p:cNvSpPr>
            <a:spLocks noGrp="1"/>
          </p:cNvSpPr>
          <p:nvPr>
            <p:ph type="body" sz="quarter" idx="18"/>
          </p:nvPr>
        </p:nvSpPr>
        <p:spPr/>
        <p:txBody>
          <a:bodyPr/>
          <a:lstStyle/>
          <a:p>
            <a:pPr lvl="0"/>
            <a:r>
              <a:rPr lang="sv-SE" dirty="0"/>
              <a:t>”Uppstartsinfo</a:t>
            </a:r>
            <a:r>
              <a:rPr lang="sv-SE" dirty="0" smtClean="0"/>
              <a:t>” och planering </a:t>
            </a:r>
            <a:r>
              <a:rPr lang="sv-SE" dirty="0"/>
              <a:t>på </a:t>
            </a:r>
            <a:r>
              <a:rPr lang="sv-SE" dirty="0" smtClean="0"/>
              <a:t>ledningsgrupper</a:t>
            </a:r>
            <a:endParaRPr lang="sv-SE" dirty="0"/>
          </a:p>
          <a:p>
            <a:r>
              <a:rPr lang="sv-SE" dirty="0" smtClean="0"/>
              <a:t>Muntlig och skriftlig chefsinformation, instruktioner, stödmaterial</a:t>
            </a:r>
          </a:p>
          <a:p>
            <a:r>
              <a:rPr lang="sv-SE" dirty="0"/>
              <a:t>Hjälp och </a:t>
            </a:r>
            <a:r>
              <a:rPr lang="sv-SE" dirty="0" smtClean="0"/>
              <a:t>utbildning</a:t>
            </a:r>
          </a:p>
          <a:p>
            <a:pPr lvl="0"/>
            <a:r>
              <a:rPr lang="sv-SE" dirty="0" smtClean="0"/>
              <a:t>Uppföljning, påminnelser, analyser, återkoppling</a:t>
            </a:r>
          </a:p>
          <a:p>
            <a:pPr lvl="0"/>
            <a:r>
              <a:rPr lang="sv-SE" dirty="0" smtClean="0"/>
              <a:t>Central samverkan, rapportering till politiken</a:t>
            </a:r>
          </a:p>
          <a:p>
            <a:pPr lvl="0"/>
            <a:endParaRPr lang="sv-SE" dirty="0"/>
          </a:p>
          <a:p>
            <a:endParaRPr lang="sv-SE" dirty="0"/>
          </a:p>
        </p:txBody>
      </p:sp>
    </p:spTree>
    <p:extLst>
      <p:ext uri="{BB962C8B-B14F-4D97-AF65-F5344CB8AC3E}">
        <p14:creationId xmlns:p14="http://schemas.microsoft.com/office/powerpoint/2010/main" val="297142812"/>
      </p:ext>
    </p:extLst>
  </p:cSld>
  <p:clrMapOvr>
    <a:masterClrMapping/>
  </p:clrMapOvr>
</p:sld>
</file>

<file path=ppt/theme/theme1.xml><?xml version="1.0" encoding="utf-8"?>
<a:theme xmlns:a="http://schemas.openxmlformats.org/drawingml/2006/main" name="Kapitel rö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ÖSTK_mall_SWE" id="{6724859A-98CD-4B75-9EA7-829FBD853973}" vid="{558B172A-D78C-40C4-B273-2D2EDEBBEF48}"/>
    </a:ext>
  </a:extLst>
</a:theme>
</file>

<file path=ppt/theme/theme2.xml><?xml version="1.0" encoding="utf-8"?>
<a:theme xmlns:a="http://schemas.openxmlformats.org/drawingml/2006/main" name="Suntarbetsliv">
  <a:themeElements>
    <a:clrScheme name="Suntarbetsliv">
      <a:dk1>
        <a:sysClr val="windowText" lastClr="000000"/>
      </a:dk1>
      <a:lt1>
        <a:sysClr val="window" lastClr="FFFFFF"/>
      </a:lt1>
      <a:dk2>
        <a:srgbClr val="1F497D"/>
      </a:dk2>
      <a:lt2>
        <a:srgbClr val="EEECE1"/>
      </a:lt2>
      <a:accent1>
        <a:srgbClr val="FF5C00"/>
      </a:accent1>
      <a:accent2>
        <a:srgbClr val="00A8E1"/>
      </a:accent2>
      <a:accent3>
        <a:srgbClr val="E91449"/>
      </a:accent3>
      <a:accent4>
        <a:srgbClr val="BCCF00"/>
      </a:accent4>
      <a:accent5>
        <a:srgbClr val="01BF99"/>
      </a:accent5>
      <a:accent6>
        <a:srgbClr val="EEDC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51AA2CC1-2B3B-4481-BA34-17B80AA62D75}" vid="{85667DAC-DC7F-428D-BCA7-6C0310A49D65}"/>
    </a:ext>
  </a:extLst>
</a:theme>
</file>

<file path=ppt/theme/theme3.xml><?xml version="1.0" encoding="utf-8"?>
<a:theme xmlns:a="http://schemas.openxmlformats.org/drawingml/2006/main" name="1_Kapitel rö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ÖSTK_mall_SWE" id="{0C1FF119-AD22-4257-BF74-E738A30889E0}" vid="{A354CE04-096D-496F-A6D5-7AD9CC1859E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2021-03- medarbetarinfo utkast</Template>
  <TotalTime>210</TotalTime>
  <Words>720</Words>
  <Application>Microsoft Office PowerPoint</Application>
  <PresentationFormat>Bildspel på skärmen (16:9)</PresentationFormat>
  <Paragraphs>96</Paragraphs>
  <Slides>6</Slides>
  <Notes>4</Notes>
  <HiddenSlides>0</HiddenSlides>
  <MMClips>0</MMClips>
  <ScaleCrop>false</ScaleCrop>
  <HeadingPairs>
    <vt:vector size="6" baseType="variant">
      <vt:variant>
        <vt:lpstr>Använt teckensnitt</vt:lpstr>
      </vt:variant>
      <vt:variant>
        <vt:i4>3</vt:i4>
      </vt:variant>
      <vt:variant>
        <vt:lpstr>Tema</vt:lpstr>
      </vt:variant>
      <vt:variant>
        <vt:i4>3</vt:i4>
      </vt:variant>
      <vt:variant>
        <vt:lpstr>Bildrubriker</vt:lpstr>
      </vt:variant>
      <vt:variant>
        <vt:i4>6</vt:i4>
      </vt:variant>
    </vt:vector>
  </HeadingPairs>
  <TitlesOfParts>
    <vt:vector size="12" baseType="lpstr">
      <vt:lpstr>Arial</vt:lpstr>
      <vt:lpstr>Calibri</vt:lpstr>
      <vt:lpstr>Times New Roman</vt:lpstr>
      <vt:lpstr>Kapitel röd</vt:lpstr>
      <vt:lpstr>Suntarbetsliv</vt:lpstr>
      <vt:lpstr>1_Kapitel röd</vt:lpstr>
      <vt:lpstr>PowerPoint-presentation</vt:lpstr>
      <vt:lpstr>PowerPoint-presentation</vt:lpstr>
      <vt:lpstr>PowerPoint-presentation</vt:lpstr>
      <vt:lpstr>PowerPoint-presentation</vt:lpstr>
      <vt:lpstr>PowerPoint-presentation</vt:lpstr>
      <vt:lpstr>PowerPoint-presentation</vt:lpstr>
    </vt:vector>
  </TitlesOfParts>
  <Company>Östhammars Kommun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Nolin, Jenny</dc:creator>
  <cp:lastModifiedBy>Nolin, Jenny</cp:lastModifiedBy>
  <cp:revision>22</cp:revision>
  <dcterms:created xsi:type="dcterms:W3CDTF">2021-04-23T09:30:02Z</dcterms:created>
  <dcterms:modified xsi:type="dcterms:W3CDTF">2021-09-13T08:42:44Z</dcterms:modified>
</cp:coreProperties>
</file>