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8" r:id="rId2"/>
    <p:sldId id="263" r:id="rId3"/>
    <p:sldId id="259" r:id="rId4"/>
    <p:sldId id="264" r:id="rId5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25" autoAdjust="0"/>
  </p:normalViewPr>
  <p:slideViewPr>
    <p:cSldViewPr snapToGrid="0" snapToObjects="1">
      <p:cViewPr varScale="1">
        <p:scale>
          <a:sx n="152" d="100"/>
          <a:sy n="152" d="100"/>
        </p:scale>
        <p:origin x="36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es.osthammar.se/anstallning-och-arbetsmiljo/arbetsmiljo-friskvard-halsa/arbeta-pa-distans/stod-i-att-prata-om-hur-det-funkar-att-jobba-pa-distan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Distansarbete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423951" y="2540776"/>
            <a:ext cx="685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säkerställs </a:t>
            </a:r>
            <a:r>
              <a:rPr lang="sv-SE" dirty="0" smtClean="0"/>
              <a:t>våra chefers förutsättningar </a:t>
            </a:r>
            <a:r>
              <a:rPr lang="sv-SE" dirty="0"/>
              <a:t>att ta sitt arbetsmiljöansvar på distans? Fysiskt och psykosocialt.  </a:t>
            </a:r>
          </a:p>
        </p:txBody>
      </p:sp>
      <p:sp>
        <p:nvSpPr>
          <p:cNvPr id="2" name="Rektangel 1"/>
          <p:cNvSpPr/>
          <p:nvPr/>
        </p:nvSpPr>
        <p:spPr>
          <a:xfrm>
            <a:off x="6167470" y="359453"/>
            <a:ext cx="2110991" cy="2963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Bilaga till p 88 CSG 20201214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7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520808" y="279141"/>
            <a:ext cx="7625030" cy="457528"/>
          </a:xfrm>
        </p:spPr>
        <p:txBody>
          <a:bodyPr/>
          <a:lstStyle/>
          <a:p>
            <a:r>
              <a:rPr lang="sv-SE" sz="2400" dirty="0" err="1" smtClean="0"/>
              <a:t>Prevents</a:t>
            </a:r>
            <a:r>
              <a:rPr lang="sv-SE" sz="2400" dirty="0" smtClean="0"/>
              <a:t> checklista-Distansarbete</a:t>
            </a:r>
            <a:endParaRPr lang="sv-SE" sz="240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520808" y="928361"/>
            <a:ext cx="6435570" cy="3104143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/>
              <a:t>Checklistan för medarbetare ligger på </a:t>
            </a:r>
            <a:r>
              <a:rPr lang="sv-SE" dirty="0" smtClean="0"/>
              <a:t>Ines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Checklistan på gruppnivå finns tillgänglig i KIA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4" y="1115896"/>
            <a:ext cx="6558256" cy="1343839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57538" y="4664142"/>
            <a:ext cx="806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hlinkClick r:id="rId3"/>
              </a:rPr>
              <a:t>https://ines.osthammar.se/anstallning-och-arbetsmiljo/arbetsmiljo-friskvard-halsa/arbeta-pa-distans/stod-i-att-prata-om-hur-det-funkar-att-jobba-pa-distans</a:t>
            </a:r>
            <a:r>
              <a:rPr lang="sv-SE" sz="1200" dirty="0" smtClean="0">
                <a:hlinkClick r:id="rId3"/>
              </a:rPr>
              <a:t>/</a:t>
            </a:r>
            <a:endParaRPr lang="sv-SE" sz="1200" dirty="0" smtClean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733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8163" y="-361950"/>
            <a:ext cx="102203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>
          <a:xfrm>
            <a:off x="319640" y="252834"/>
            <a:ext cx="7946536" cy="457528"/>
          </a:xfrm>
        </p:spPr>
        <p:txBody>
          <a:bodyPr/>
          <a:lstStyle/>
          <a:p>
            <a:r>
              <a:rPr lang="sv-SE" sz="2400" dirty="0" smtClean="0"/>
              <a:t>Vi arbetar just nu på: </a:t>
            </a:r>
            <a:r>
              <a:rPr lang="sv-SE" sz="2400" dirty="0"/>
              <a:t>T</a:t>
            </a:r>
            <a:r>
              <a:rPr lang="sv-SE" sz="2400" dirty="0" smtClean="0"/>
              <a:t>ips och trix om digitalt ledarskap</a:t>
            </a:r>
            <a:endParaRPr lang="sv-SE" sz="24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319640" y="946437"/>
            <a:ext cx="4023760" cy="3396963"/>
          </a:xfrm>
        </p:spPr>
        <p:txBody>
          <a:bodyPr/>
          <a:lstStyle/>
          <a:p>
            <a:pPr marL="0" indent="0">
              <a:buNone/>
            </a:pPr>
            <a:r>
              <a:rPr lang="sv-SE" sz="2000" u="sng" dirty="0" smtClean="0"/>
              <a:t>3 perspektiv</a:t>
            </a:r>
          </a:p>
          <a:p>
            <a:r>
              <a:rPr lang="sv-SE" sz="1600" dirty="0" smtClean="0"/>
              <a:t>Att leda digitala möten</a:t>
            </a:r>
          </a:p>
          <a:p>
            <a:r>
              <a:rPr lang="sv-SE" sz="1600" dirty="0" smtClean="0"/>
              <a:t>Skapa förutsättningar för lärande och utveckling</a:t>
            </a:r>
          </a:p>
          <a:p>
            <a:r>
              <a:rPr lang="sv-SE" sz="1600" dirty="0" smtClean="0"/>
              <a:t>Att sätta mål, följa upp och ge feedback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572000" y="898699"/>
            <a:ext cx="4114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u="sng" dirty="0"/>
              <a:t>Så tar chefen arbetsmiljöansvaret </a:t>
            </a:r>
            <a:r>
              <a:rPr lang="sv-SE" sz="1600" u="sng" dirty="0" smtClean="0"/>
              <a:t>hemma</a:t>
            </a:r>
          </a:p>
          <a:p>
            <a:endParaRPr lang="sv-SE" sz="1600" u="sng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Var närvarande utan att kontrollera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Håll igång dialogen med medarbetarna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Be om stöd när du behöver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Samarbeta med skyddsombudet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Var uppmärksam på psykisk ohälsa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Samverka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9913888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258</TotalTime>
  <Words>105</Words>
  <Application>Microsoft Office PowerPoint</Application>
  <PresentationFormat>Bildspel på skärmen (16:9)</PresentationFormat>
  <Paragraphs>26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6" baseType="lpstr">
      <vt:lpstr>Arial</vt:lpstr>
      <vt:lpstr>Kapitel röd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Thorelius, Michaela</dc:creator>
  <cp:lastModifiedBy>Kraft, Birgitta</cp:lastModifiedBy>
  <cp:revision>16</cp:revision>
  <cp:lastPrinted>2021-01-15T07:10:50Z</cp:lastPrinted>
  <dcterms:created xsi:type="dcterms:W3CDTF">2020-12-10T15:55:36Z</dcterms:created>
  <dcterms:modified xsi:type="dcterms:W3CDTF">2021-01-15T07:15:17Z</dcterms:modified>
</cp:coreProperties>
</file>