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  <p:sldId id="260" r:id="rId3"/>
    <p:sldId id="257" r:id="rId4"/>
    <p:sldId id="261" r:id="rId5"/>
    <p:sldId id="262" r:id="rId6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25" autoAdjust="0"/>
  </p:normalViewPr>
  <p:slideViewPr>
    <p:cSldViewPr snapToGrid="0" snapToObjects="1">
      <p:cViewPr varScale="1">
        <p:scale>
          <a:sx n="152" d="100"/>
          <a:sy n="152" d="100"/>
        </p:scale>
        <p:origin x="36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es.osthammar.se/organisation/kommunledningsforvaltningen/sakerhet-och-krishantering/information-om-coronaviruset/fragor-och-svar-om-coronaviruset/anmal-tillbud-och-olyckor-skyndsamt/?epieditmode=tru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es.osthammar.se/organisation/kommunledningsforvaltningen/sakerhet-och-krishantering/information-om-coronaviruset/fragor-och-svar-om-coronaviruset/rutin-for-smittsparning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3200" dirty="0"/>
              <a:t>Information om antal </a:t>
            </a:r>
            <a:r>
              <a:rPr lang="sv-SE" sz="3200" dirty="0" err="1"/>
              <a:t>smittofall</a:t>
            </a:r>
            <a:r>
              <a:rPr lang="sv-SE" sz="3200" dirty="0"/>
              <a:t>/tillbud covid-19 </a:t>
            </a:r>
          </a:p>
        </p:txBody>
      </p:sp>
      <p:sp>
        <p:nvSpPr>
          <p:cNvPr id="4" name="Rektangel 3"/>
          <p:cNvSpPr/>
          <p:nvPr/>
        </p:nvSpPr>
        <p:spPr>
          <a:xfrm>
            <a:off x="6653047" y="416210"/>
            <a:ext cx="2169335" cy="1450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Bilaga till p 87 CSG 20201214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46359" y="428684"/>
            <a:ext cx="8336383" cy="574191"/>
          </a:xfrm>
        </p:spPr>
        <p:txBody>
          <a:bodyPr/>
          <a:lstStyle/>
          <a:p>
            <a:r>
              <a:rPr lang="sv-SE" sz="1600" u="sng" dirty="0" smtClean="0"/>
              <a:t>Vilka tillbud och olyckor relaterat till Corona ska dokumenteras och anmälas vidare</a:t>
            </a:r>
            <a:r>
              <a:rPr lang="sv-SE" sz="2000" u="sng" dirty="0" smtClean="0"/>
              <a:t>?</a:t>
            </a:r>
            <a:endParaRPr lang="sv-SE" sz="2000" u="sng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59" y="1109389"/>
            <a:ext cx="5180672" cy="296136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88849" y="4669163"/>
            <a:ext cx="75145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hlinkClick r:id="rId3"/>
              </a:rPr>
              <a:t>https://ines.osthammar.se/organisation/kommunledningsforvaltningen/sakerhet-och-krishantering/information-om-coronaviruset/fragor-och-svar-om-coronaviruset/anmal-tillbud-och-olyckor-skyndsamt/?</a:t>
            </a:r>
            <a:r>
              <a:rPr lang="sv-SE" sz="1100" dirty="0" smtClean="0">
                <a:hlinkClick r:id="rId3"/>
              </a:rPr>
              <a:t>epieditmode=true</a:t>
            </a:r>
            <a:endParaRPr lang="sv-SE" sz="1100" dirty="0" smtClean="0"/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401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520807" y="361355"/>
            <a:ext cx="7576169" cy="457528"/>
          </a:xfrm>
        </p:spPr>
        <p:txBody>
          <a:bodyPr/>
          <a:lstStyle/>
          <a:p>
            <a:r>
              <a:rPr lang="sv-SE" sz="2000" dirty="0" smtClean="0"/>
              <a:t>Hur hanteras övriga händelser relaterade till Corona? </a:t>
            </a:r>
            <a:endParaRPr lang="sv-SE" sz="20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20806" y="1084551"/>
            <a:ext cx="7073599" cy="2204064"/>
          </a:xfrm>
        </p:spPr>
        <p:txBody>
          <a:bodyPr/>
          <a:lstStyle/>
          <a:p>
            <a:r>
              <a:rPr lang="sv-SE" sz="1600" dirty="0" smtClean="0"/>
              <a:t>Händelser som inte kategoriseras som olyckor och tillbud relaterat </a:t>
            </a:r>
            <a:r>
              <a:rPr lang="sv-SE" sz="1600" smtClean="0"/>
              <a:t>till Corona rapporteras </a:t>
            </a:r>
            <a:r>
              <a:rPr lang="sv-SE" sz="1600" dirty="0" smtClean="0"/>
              <a:t>också i KIA (SAM)</a:t>
            </a:r>
          </a:p>
          <a:p>
            <a:r>
              <a:rPr lang="sv-SE" sz="1600" dirty="0" smtClean="0"/>
              <a:t>Rapporteras som riskobservation </a:t>
            </a:r>
            <a:r>
              <a:rPr lang="sv-SE" sz="1600" dirty="0" smtClean="0">
                <a:sym typeface="Wingdings" panose="05000000000000000000" pitchFamily="2" charset="2"/>
              </a:rPr>
              <a:t> Risk för smitta (Corona)</a:t>
            </a:r>
            <a:endParaRPr lang="sv-SE" sz="1600" dirty="0" smtClean="0"/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88038" y="4681835"/>
            <a:ext cx="833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2"/>
              </a:rPr>
              <a:t>https://ines.osthammar.se/organisation/kommunledningsforvaltningen/sakerhet-och-krishantering/information-om-coronaviruset/fragor-och-svar-om-coronaviruset/rutin-for-smittsparning</a:t>
            </a:r>
            <a:r>
              <a:rPr lang="sv-SE" sz="1200" dirty="0" smtClean="0">
                <a:hlinkClick r:id="rId2"/>
              </a:rPr>
              <a:t>/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9" name="Rektangel 8"/>
          <p:cNvSpPr/>
          <p:nvPr/>
        </p:nvSpPr>
        <p:spPr>
          <a:xfrm>
            <a:off x="593313" y="2554736"/>
            <a:ext cx="4006607" cy="1172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u="sng" dirty="0" smtClean="0">
                <a:solidFill>
                  <a:schemeClr val="tx1"/>
                </a:solidFill>
              </a:rPr>
              <a:t>Ny info i rutinen: 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Informera skyddsombud vid smittfall på arbetsplatsen</a:t>
            </a:r>
            <a:r>
              <a:rPr lang="sv-SE" dirty="0" smtClean="0"/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48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452056" y="345977"/>
            <a:ext cx="8382560" cy="457528"/>
          </a:xfrm>
        </p:spPr>
        <p:txBody>
          <a:bodyPr/>
          <a:lstStyle/>
          <a:p>
            <a:r>
              <a:rPr lang="sv-SE" sz="2000" dirty="0" smtClean="0"/>
              <a:t>Hur hjälper vi våra medarbetare att göra rätt? </a:t>
            </a:r>
            <a:endParaRPr lang="sv-SE" sz="20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982417" y="2648104"/>
            <a:ext cx="7681280" cy="3607571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026" name="Bildobjekt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7" y="1217721"/>
            <a:ext cx="5481074" cy="271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520808" y="396255"/>
            <a:ext cx="6451902" cy="457528"/>
          </a:xfrm>
        </p:spPr>
        <p:txBody>
          <a:bodyPr/>
          <a:lstStyle/>
          <a:p>
            <a:r>
              <a:rPr lang="sv-SE" sz="2800" dirty="0" smtClean="0"/>
              <a:t>Antal olyckor och tillbud:</a:t>
            </a:r>
            <a:endParaRPr lang="sv-SE" sz="280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537140" y="1401449"/>
            <a:ext cx="6435570" cy="2593989"/>
          </a:xfrm>
        </p:spPr>
        <p:txBody>
          <a:bodyPr/>
          <a:lstStyle/>
          <a:p>
            <a:r>
              <a:rPr lang="sv-SE" dirty="0" smtClean="0"/>
              <a:t>Olyckor: 17 </a:t>
            </a:r>
            <a:r>
              <a:rPr lang="sv-SE" dirty="0" err="1" smtClean="0"/>
              <a:t>st</a:t>
            </a:r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smtClean="0"/>
              <a:t>Tillbud: 10 </a:t>
            </a:r>
            <a:r>
              <a:rPr lang="sv-SE" dirty="0" err="1" smtClean="0"/>
              <a:t>st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507441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274</TotalTime>
  <Words>103</Words>
  <Application>Microsoft Office PowerPoint</Application>
  <PresentationFormat>Bildspel på skärmen (16:9)</PresentationFormat>
  <Paragraphs>15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Wingdings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Thorelius, Michaela</dc:creator>
  <cp:lastModifiedBy>Kraft, Birgitta</cp:lastModifiedBy>
  <cp:revision>17</cp:revision>
  <cp:lastPrinted>2021-01-15T07:10:32Z</cp:lastPrinted>
  <dcterms:created xsi:type="dcterms:W3CDTF">2020-12-10T15:55:36Z</dcterms:created>
  <dcterms:modified xsi:type="dcterms:W3CDTF">2021-01-15T07:27:32Z</dcterms:modified>
</cp:coreProperties>
</file>