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30" r:id="rId3"/>
    <p:sldId id="346" r:id="rId4"/>
    <p:sldId id="305" r:id="rId5"/>
    <p:sldId id="256" r:id="rId6"/>
    <p:sldId id="257" r:id="rId7"/>
    <p:sldId id="258" r:id="rId8"/>
    <p:sldId id="260" r:id="rId9"/>
    <p:sldId id="262" r:id="rId10"/>
    <p:sldId id="261" r:id="rId11"/>
    <p:sldId id="259" r:id="rId12"/>
    <p:sldId id="283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96" r:id="rId26"/>
    <p:sldId id="300" r:id="rId27"/>
    <p:sldId id="335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25C40-856B-45EA-94BE-07049A847CCF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7FA4-0F67-4787-ABD7-9748266903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260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https://arbetsplatsenifokus.se/kunskapsbank/ledning-och-organisation/ledningsarbete-arbetsplatsforandring/framtagning-av-arbetsplatsstrategi/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A4333-0C67-499D-856C-0F57821FC11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2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9ADA-452B-4970-96A6-0C223FDA80D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AAC-9682-474D-8D5A-6B207D49C2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21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9ADA-452B-4970-96A6-0C223FDA80D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AAC-9682-474D-8D5A-6B207D49C2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07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9ADA-452B-4970-96A6-0C223FDA80D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AAC-9682-474D-8D5A-6B207D49C2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54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51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2782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05892" y="294968"/>
            <a:ext cx="11591139" cy="18259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2120913"/>
            <a:ext cx="11591139" cy="96617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90357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16514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28916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591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01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2097548"/>
            <a:ext cx="8580760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63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663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220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9ADA-452B-4970-96A6-0C223FDA80D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AAC-9682-474D-8D5A-6B207D49C2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4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1769788"/>
            <a:ext cx="6362708" cy="3491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295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6743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654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660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9752-8329-4240-836F-CE44C83590DC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30ED-A603-4047-820A-7705C8193F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61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9ADA-452B-4970-96A6-0C223FDA80D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AAC-9682-474D-8D5A-6B207D49C2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9ADA-452B-4970-96A6-0C223FDA80D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AAC-9682-474D-8D5A-6B207D49C2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46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9ADA-452B-4970-96A6-0C223FDA80D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AAC-9682-474D-8D5A-6B207D49C2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92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9ADA-452B-4970-96A6-0C223FDA80D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AAC-9682-474D-8D5A-6B207D49C2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02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9ADA-452B-4970-96A6-0C223FDA80D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AAC-9682-474D-8D5A-6B207D49C2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05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9ADA-452B-4970-96A6-0C223FDA80D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AAC-9682-474D-8D5A-6B207D49C2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31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9ADA-452B-4970-96A6-0C223FDA80D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AAC-9682-474D-8D5A-6B207D49C2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9ADA-452B-4970-96A6-0C223FDA80D1}" type="datetimeFigureOut">
              <a:rPr lang="sv-SE" smtClean="0"/>
              <a:t>2020-11-15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4AAC-9682-474D-8D5A-6B207D49C2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59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54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Resultat och analys av enkät gällande arbetssätt</a:t>
            </a:r>
            <a:r>
              <a:rPr lang="sv-SE" dirty="0"/>
              <a:t>, lokalutnyttjande och behov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29309" y="910559"/>
            <a:ext cx="12192000" cy="897577"/>
          </a:xfrm>
        </p:spPr>
        <p:txBody>
          <a:bodyPr/>
          <a:lstStyle/>
          <a:p>
            <a:r>
              <a:rPr lang="sv-SE" dirty="0" smtClean="0"/>
              <a:t>Nulägesinventering</a:t>
            </a:r>
            <a:r>
              <a:rPr lang="sv-SE" dirty="0"/>
              <a:t> </a:t>
            </a:r>
            <a:r>
              <a:rPr lang="sv-SE" dirty="0" smtClean="0"/>
              <a:t>- </a:t>
            </a:r>
            <a:r>
              <a:rPr lang="sv-SE" dirty="0"/>
              <a:t>lokalbehov och arbetssätt </a:t>
            </a:r>
          </a:p>
        </p:txBody>
      </p:sp>
      <p:sp>
        <p:nvSpPr>
          <p:cNvPr id="2" name="Rektangel 1"/>
          <p:cNvSpPr/>
          <p:nvPr/>
        </p:nvSpPr>
        <p:spPr>
          <a:xfrm>
            <a:off x="7777018" y="110836"/>
            <a:ext cx="3731491" cy="4892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Bilaga till p 76  CSG 20201102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8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22" y="895928"/>
            <a:ext cx="10781027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2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81" y="868218"/>
            <a:ext cx="11283720" cy="53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3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84" y="591127"/>
            <a:ext cx="11124486" cy="55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6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4" y="321852"/>
            <a:ext cx="9224673" cy="55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8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1" y="391833"/>
            <a:ext cx="10109433" cy="618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2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10" y="532502"/>
            <a:ext cx="9882908" cy="55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784395"/>
            <a:ext cx="11029414" cy="52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5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21658"/>
            <a:ext cx="9836727" cy="52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47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3" y="538324"/>
            <a:ext cx="10473134" cy="55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07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21" y="1016000"/>
            <a:ext cx="10637692" cy="49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6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693505" y="282132"/>
            <a:ext cx="6384815" cy="610037"/>
          </a:xfrm>
        </p:spPr>
        <p:txBody>
          <a:bodyPr/>
          <a:lstStyle/>
          <a:p>
            <a:r>
              <a:rPr lang="sv-SE" dirty="0" smtClean="0"/>
              <a:t>Svarsfrekvens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93505" y="1640500"/>
            <a:ext cx="9175958" cy="3491017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164 utskickade enkäter och 124 svar = 75%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Sektor Samhälle 			29 svar</a:t>
            </a:r>
          </a:p>
          <a:p>
            <a:r>
              <a:rPr lang="sv-SE" dirty="0" smtClean="0"/>
              <a:t>Sektor Verksamhetsstöd 	89 svar</a:t>
            </a:r>
          </a:p>
          <a:p>
            <a:r>
              <a:rPr lang="sv-SE" dirty="0" smtClean="0"/>
              <a:t>Sektor Bildning 			3 svar</a:t>
            </a:r>
          </a:p>
          <a:p>
            <a:r>
              <a:rPr lang="sv-SE" dirty="0" smtClean="0"/>
              <a:t>Sektor ? 					2 svar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4720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28" y="969818"/>
            <a:ext cx="10486627" cy="50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30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59" y="720437"/>
            <a:ext cx="10544114" cy="53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61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10" y="822036"/>
            <a:ext cx="1139150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0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3" y="720436"/>
            <a:ext cx="11105418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12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32" y="905164"/>
            <a:ext cx="10918337" cy="50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7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70" y="665019"/>
            <a:ext cx="10400475" cy="54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6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694410" y="352515"/>
            <a:ext cx="6384815" cy="610037"/>
          </a:xfrm>
        </p:spPr>
        <p:txBody>
          <a:bodyPr>
            <a:normAutofit fontScale="77500" lnSpcReduction="20000"/>
          </a:bodyPr>
          <a:lstStyle/>
          <a:p>
            <a:r>
              <a:rPr lang="sv-SE" sz="3733" dirty="0" smtClean="0"/>
              <a:t>Övriga behov – underlag från chefer</a:t>
            </a:r>
            <a:endParaRPr lang="sv-SE" sz="3733" dirty="0"/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8"/>
          </p:nvPr>
        </p:nvSpPr>
        <p:spPr>
          <a:xfrm>
            <a:off x="799314" y="1511191"/>
            <a:ext cx="4493122" cy="3491017"/>
          </a:xfrm>
        </p:spPr>
        <p:txBody>
          <a:bodyPr>
            <a:normAutofit/>
          </a:bodyPr>
          <a:lstStyle/>
          <a:p>
            <a:r>
              <a:rPr lang="sv-SE" dirty="0" smtClean="0"/>
              <a:t>Flexibla arbetsplatser för gäster</a:t>
            </a:r>
          </a:p>
          <a:p>
            <a:r>
              <a:rPr lang="sv-SE" dirty="0" smtClean="0"/>
              <a:t>Flexibel datorplats</a:t>
            </a:r>
          </a:p>
          <a:p>
            <a:r>
              <a:rPr lang="sv-SE" dirty="0" smtClean="0"/>
              <a:t>Bokhyllor för pärmar, böcker etc.</a:t>
            </a:r>
          </a:p>
          <a:p>
            <a:r>
              <a:rPr lang="sv-SE" dirty="0" smtClean="0"/>
              <a:t>Förråd</a:t>
            </a:r>
          </a:p>
          <a:p>
            <a:r>
              <a:rPr lang="sv-SE" dirty="0" smtClean="0"/>
              <a:t>Arkiv</a:t>
            </a:r>
          </a:p>
          <a:p>
            <a:r>
              <a:rPr lang="sv-SE" dirty="0" smtClean="0"/>
              <a:t>Ergonomiska arbetsplatser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6326908" y="1511191"/>
            <a:ext cx="4608946" cy="359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Förvaring av arbetskläder</a:t>
            </a:r>
          </a:p>
          <a:p>
            <a:pPr marL="228600" indent="-2286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Låsbara skåp för personliga egendomar</a:t>
            </a:r>
          </a:p>
          <a:p>
            <a:pPr marL="228600" indent="-2286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Ritbord</a:t>
            </a:r>
          </a:p>
          <a:p>
            <a:pPr marL="228600" indent="-2286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Tillgänglighet</a:t>
            </a:r>
          </a:p>
          <a:p>
            <a:pPr marL="228600" indent="-2286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Förvaring av ytterkläder</a:t>
            </a:r>
          </a:p>
          <a:p>
            <a:pPr marL="228600" indent="-2286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Cykelställ med tak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56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8" y="655783"/>
            <a:ext cx="11326201" cy="47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9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03" y="711200"/>
            <a:ext cx="9957467" cy="467893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629236" y="277091"/>
            <a:ext cx="306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124 svar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61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75" y="618837"/>
            <a:ext cx="10514875" cy="50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35" y="508001"/>
            <a:ext cx="10612642" cy="5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3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8" y="1246909"/>
            <a:ext cx="11147964" cy="4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80" y="1034473"/>
            <a:ext cx="10959269" cy="47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6" y="682979"/>
            <a:ext cx="10529455" cy="52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6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106</Words>
  <Application>Microsoft Office PowerPoint</Application>
  <PresentationFormat>Bredbild</PresentationFormat>
  <Paragraphs>26</Paragraphs>
  <Slides>26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Office-tema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Söderlind, Elin</dc:creator>
  <cp:lastModifiedBy>Kraft, Birgitta</cp:lastModifiedBy>
  <cp:revision>70</cp:revision>
  <dcterms:created xsi:type="dcterms:W3CDTF">2020-10-19T07:38:26Z</dcterms:created>
  <dcterms:modified xsi:type="dcterms:W3CDTF">2020-11-15T08:59:01Z</dcterms:modified>
</cp:coreProperties>
</file>