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öderlind, Elin" initials="SE" lastIdx="3" clrIdx="0">
    <p:extLst>
      <p:ext uri="{19B8F6BF-5375-455C-9EA6-DF929625EA0E}">
        <p15:presenceInfo xmlns:p15="http://schemas.microsoft.com/office/powerpoint/2012/main" userId="S-1-5-21-734604759-692334591-1008150880-22861" providerId="AD"/>
      </p:ext>
    </p:extLst>
  </p:cmAuthor>
  <p:cmAuthor id="2" name="Järvenpää, Andreas" initials="JA" lastIdx="2" clrIdx="1">
    <p:extLst>
      <p:ext uri="{19B8F6BF-5375-455C-9EA6-DF929625EA0E}">
        <p15:presenceInfo xmlns:p15="http://schemas.microsoft.com/office/powerpoint/2012/main" userId="S-1-5-21-734604759-692334591-1008150880-171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FF950-B4CE-47E4-BAE4-4DACF51B0114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sv-SE"/>
        </a:p>
      </dgm:t>
    </dgm:pt>
    <dgm:pt modelId="{C0426673-CE8C-4B58-890E-4B42604055F5}">
      <dgm:prSet phldrT="[Text]" custT="1"/>
      <dgm:spPr/>
      <dgm:t>
        <a:bodyPr/>
        <a:lstStyle/>
        <a:p>
          <a:r>
            <a:rPr lang="sv-SE" sz="2400" b="1" dirty="0" smtClean="0">
              <a:latin typeface="Arial" panose="020B0604020202020204" pitchFamily="34" charset="0"/>
              <a:cs typeface="Arial" panose="020B0604020202020204" pitchFamily="34" charset="0"/>
            </a:rPr>
            <a:t>Målbild</a:t>
          </a:r>
          <a:endParaRPr lang="sv-SE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06556E-270E-43D1-9407-2B243C63FE9E}" type="parTrans" cxnId="{96E80562-FC74-49E3-AFC8-D83DCA9395F7}">
      <dgm:prSet/>
      <dgm:spPr/>
      <dgm:t>
        <a:bodyPr/>
        <a:lstStyle/>
        <a:p>
          <a:endParaRPr lang="sv-SE"/>
        </a:p>
      </dgm:t>
    </dgm:pt>
    <dgm:pt modelId="{85778995-9878-45A3-B4AC-D56673631C52}" type="sibTrans" cxnId="{96E80562-FC74-49E3-AFC8-D83DCA9395F7}">
      <dgm:prSet/>
      <dgm:spPr/>
      <dgm:t>
        <a:bodyPr/>
        <a:lstStyle/>
        <a:p>
          <a:endParaRPr lang="sv-SE"/>
        </a:p>
      </dgm:t>
    </dgm:pt>
    <dgm:pt modelId="{9C923DF1-0A03-4707-873C-6B0796ED6F72}">
      <dgm:prSet phldrT="[Text]" custT="1"/>
      <dgm:spPr/>
      <dgm:t>
        <a:bodyPr/>
        <a:lstStyle/>
        <a:p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Lokaler som främjar ett hållbart, flexibelt och modernt arbetsliv där samarbete och </a:t>
          </a:r>
          <a:r>
            <a:rPr lang="sv-SE" sz="1600" i="0" dirty="0" smtClean="0">
              <a:latin typeface="Arial" panose="020B0604020202020204" pitchFamily="34" charset="0"/>
              <a:cs typeface="Arial" panose="020B0604020202020204" pitchFamily="34" charset="0"/>
            </a:rPr>
            <a:t>förståelse för varandras uppdrag </a:t>
          </a:r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bidrar till </a:t>
          </a:r>
          <a:r>
            <a:rPr lang="sv-SE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en mer medskapande organisation</a:t>
          </a:r>
          <a:endParaRPr lang="sv-SE" sz="16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endParaRPr lang="sv-SE" sz="1900" dirty="0" smtClean="0"/>
        </a:p>
      </dgm:t>
    </dgm:pt>
    <dgm:pt modelId="{B6FF7EE1-D5BA-4665-9FAF-48CFFD3A4101}" type="parTrans" cxnId="{4D3A5135-E6B3-448A-AC5B-2EDC8B65F921}">
      <dgm:prSet/>
      <dgm:spPr/>
      <dgm:t>
        <a:bodyPr/>
        <a:lstStyle/>
        <a:p>
          <a:endParaRPr lang="sv-SE"/>
        </a:p>
      </dgm:t>
    </dgm:pt>
    <dgm:pt modelId="{DCD6B844-9D6D-48B2-9A9C-1FADAAEF5F79}" type="sibTrans" cxnId="{4D3A5135-E6B3-448A-AC5B-2EDC8B65F921}">
      <dgm:prSet/>
      <dgm:spPr/>
      <dgm:t>
        <a:bodyPr/>
        <a:lstStyle/>
        <a:p>
          <a:endParaRPr lang="sv-SE"/>
        </a:p>
      </dgm:t>
    </dgm:pt>
    <dgm:pt modelId="{D7331746-BB4F-4D76-8032-6A400933DC03}">
      <dgm:prSet phldrT="[Text]" custT="1"/>
      <dgm:spPr/>
      <dgm:t>
        <a:bodyPr/>
        <a:lstStyle/>
        <a:p>
          <a:r>
            <a:rPr lang="sv-SE" sz="2400" b="1" dirty="0" smtClean="0">
              <a:latin typeface="Arial" panose="020B0604020202020204" pitchFamily="34" charset="0"/>
              <a:cs typeface="Arial" panose="020B0604020202020204" pitchFamily="34" charset="0"/>
            </a:rPr>
            <a:t>Varför</a:t>
          </a:r>
          <a:endParaRPr lang="sv-SE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C38BF-8233-4348-BD41-173F692D0991}" type="parTrans" cxnId="{D8F58DB0-017C-4DA8-9437-29B51E3275C9}">
      <dgm:prSet/>
      <dgm:spPr/>
      <dgm:t>
        <a:bodyPr/>
        <a:lstStyle/>
        <a:p>
          <a:endParaRPr lang="sv-SE"/>
        </a:p>
      </dgm:t>
    </dgm:pt>
    <dgm:pt modelId="{08859E72-7897-4F44-8F1D-74CA7AD5418C}" type="sibTrans" cxnId="{D8F58DB0-017C-4DA8-9437-29B51E3275C9}">
      <dgm:prSet/>
      <dgm:spPr/>
      <dgm:t>
        <a:bodyPr/>
        <a:lstStyle/>
        <a:p>
          <a:endParaRPr lang="sv-SE"/>
        </a:p>
      </dgm:t>
    </dgm:pt>
    <dgm:pt modelId="{56798D30-913E-4A56-AA59-33BB74D3C4CF}">
      <dgm:prSet phldrT="[Text]" custT="1"/>
      <dgm:spPr/>
      <dgm:t>
        <a:bodyPr/>
        <a:lstStyle/>
        <a:p>
          <a:r>
            <a:rPr lang="sv-SE" sz="1600" i="0" dirty="0" smtClean="0">
              <a:latin typeface="Arial" panose="020B0604020202020204" pitchFamily="34" charset="0"/>
              <a:cs typeface="Arial" panose="020B0604020202020204" pitchFamily="34" charset="0"/>
            </a:rPr>
            <a:t>- Förbättrad, trygg och välmående arbetsmiljö</a:t>
          </a:r>
        </a:p>
        <a:p>
          <a:r>
            <a:rPr lang="sv-SE" sz="1600" i="0" dirty="0" smtClean="0">
              <a:latin typeface="Arial" panose="020B0604020202020204" pitchFamily="34" charset="0"/>
              <a:cs typeface="Arial" panose="020B0604020202020204" pitchFamily="34" charset="0"/>
            </a:rPr>
            <a:t>- Optimerat och hållbart nyttjande av våra gemensamma resurser</a:t>
          </a:r>
        </a:p>
        <a:p>
          <a:r>
            <a:rPr lang="sv-SE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- Skapa förutsättningar för en mer medskapande och samverkans-orienterad organisation</a:t>
          </a:r>
        </a:p>
        <a:p>
          <a:r>
            <a:rPr lang="sv-SE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Främja organisationens kultur samt gynna informella möten och kommunikation</a:t>
          </a:r>
          <a:endParaRPr lang="sv-SE" sz="1600" b="0" i="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sv-SE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- Bidra till att Östhammars kommun upplevs som en attraktiv arbetsgivare</a:t>
          </a:r>
        </a:p>
        <a:p>
          <a:r>
            <a:rPr lang="sv-SE" sz="1600" b="0" i="0" dirty="0" smtClean="0">
              <a:latin typeface="Arial" panose="020B0604020202020204" pitchFamily="34" charset="0"/>
              <a:cs typeface="Arial" panose="020B0604020202020204" pitchFamily="34" charset="0"/>
            </a:rPr>
            <a:t>- En organisation som driver förbättring och innovation genom digitalisering</a:t>
          </a:r>
        </a:p>
      </dgm:t>
    </dgm:pt>
    <dgm:pt modelId="{32F2B107-3065-4E31-AE81-AA5EA3AFE0F3}" type="parTrans" cxnId="{DCB6858C-291F-4663-A45F-74A71282B6FA}">
      <dgm:prSet/>
      <dgm:spPr/>
      <dgm:t>
        <a:bodyPr/>
        <a:lstStyle/>
        <a:p>
          <a:endParaRPr lang="sv-SE"/>
        </a:p>
      </dgm:t>
    </dgm:pt>
    <dgm:pt modelId="{A786E6AE-5DAB-46CB-B278-CB794A5AADFD}" type="sibTrans" cxnId="{DCB6858C-291F-4663-A45F-74A71282B6FA}">
      <dgm:prSet/>
      <dgm:spPr/>
      <dgm:t>
        <a:bodyPr/>
        <a:lstStyle/>
        <a:p>
          <a:endParaRPr lang="sv-SE"/>
        </a:p>
      </dgm:t>
    </dgm:pt>
    <dgm:pt modelId="{B0F2E8B7-99D8-4BAE-B1F6-6A8E0D22421A}">
      <dgm:prSet phldrT="[Text]" custT="1"/>
      <dgm:spPr/>
      <dgm:t>
        <a:bodyPr/>
        <a:lstStyle/>
        <a:p>
          <a:r>
            <a:rPr lang="sv-SE" sz="2400" b="1" dirty="0" smtClean="0">
              <a:latin typeface="Arial" panose="020B0604020202020204" pitchFamily="34" charset="0"/>
              <a:cs typeface="Arial" panose="020B0604020202020204" pitchFamily="34" charset="0"/>
            </a:rPr>
            <a:t>Hur</a:t>
          </a:r>
          <a:endParaRPr lang="sv-SE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27DBA8-F464-4E28-9A31-33EB810B54B2}" type="parTrans" cxnId="{C1C7D227-7340-490D-A6F9-5F72D1DD2939}">
      <dgm:prSet/>
      <dgm:spPr/>
      <dgm:t>
        <a:bodyPr/>
        <a:lstStyle/>
        <a:p>
          <a:endParaRPr lang="sv-SE"/>
        </a:p>
      </dgm:t>
    </dgm:pt>
    <dgm:pt modelId="{A1CF6BD0-351C-45C8-BCD5-F832EDCFF296}" type="sibTrans" cxnId="{C1C7D227-7340-490D-A6F9-5F72D1DD2939}">
      <dgm:prSet/>
      <dgm:spPr/>
      <dgm:t>
        <a:bodyPr/>
        <a:lstStyle/>
        <a:p>
          <a:endParaRPr lang="sv-SE"/>
        </a:p>
      </dgm:t>
    </dgm:pt>
    <dgm:pt modelId="{217A0188-0FF5-49E8-AEA2-CD83A1492DD1}">
      <dgm:prSet phldrT="[Text]" custT="1"/>
      <dgm:spPr/>
      <dgm:t>
        <a:bodyPr/>
        <a:lstStyle/>
        <a:p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Tillsammans</a:t>
          </a:r>
        </a:p>
        <a:p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Ansvar</a:t>
          </a:r>
        </a:p>
        <a:p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Engagemang</a:t>
          </a:r>
        </a:p>
        <a:p>
          <a:r>
            <a:rPr lang="sv-SE" sz="1600" dirty="0" smtClean="0">
              <a:latin typeface="Arial" panose="020B0604020202020204" pitchFamily="34" charset="0"/>
              <a:cs typeface="Arial" panose="020B0604020202020204" pitchFamily="34" charset="0"/>
            </a:rPr>
            <a:t>Öppenhet</a:t>
          </a:r>
          <a:endParaRPr lang="sv-SE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C9C775-E035-4E7F-8DA1-A0D6AC052F3B}" type="parTrans" cxnId="{CFDDA714-2776-4E04-B948-4B747769CB9C}">
      <dgm:prSet/>
      <dgm:spPr/>
      <dgm:t>
        <a:bodyPr/>
        <a:lstStyle/>
        <a:p>
          <a:endParaRPr lang="sv-SE"/>
        </a:p>
      </dgm:t>
    </dgm:pt>
    <dgm:pt modelId="{EF85C073-1D37-4DC9-B39D-DAF30B62DD8F}" type="sibTrans" cxnId="{CFDDA714-2776-4E04-B948-4B747769CB9C}">
      <dgm:prSet/>
      <dgm:spPr/>
      <dgm:t>
        <a:bodyPr/>
        <a:lstStyle/>
        <a:p>
          <a:endParaRPr lang="sv-SE"/>
        </a:p>
      </dgm:t>
    </dgm:pt>
    <dgm:pt modelId="{7A721840-34E3-4BB9-88F8-2CAA5F9DD30E}" type="pres">
      <dgm:prSet presAssocID="{9E7FF950-B4CE-47E4-BAE4-4DACF51B0114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sv-SE"/>
        </a:p>
      </dgm:t>
    </dgm:pt>
    <dgm:pt modelId="{4313E23B-98C7-4618-B8D0-2CCDD57CC668}" type="pres">
      <dgm:prSet presAssocID="{C0426673-CE8C-4B58-890E-4B42604055F5}" presName="composite" presStyleCnt="0"/>
      <dgm:spPr/>
      <dgm:t>
        <a:bodyPr/>
        <a:lstStyle/>
        <a:p>
          <a:endParaRPr lang="sv-SE"/>
        </a:p>
      </dgm:t>
    </dgm:pt>
    <dgm:pt modelId="{A3F5676E-0692-4C46-A978-F18A0EDDD096}" type="pres">
      <dgm:prSet presAssocID="{C0426673-CE8C-4B58-890E-4B42604055F5}" presName="BackAccent" presStyleLbl="bgShp" presStyleIdx="0" presStyleCnt="3"/>
      <dgm:spPr/>
      <dgm:t>
        <a:bodyPr/>
        <a:lstStyle/>
        <a:p>
          <a:endParaRPr lang="sv-SE"/>
        </a:p>
      </dgm:t>
    </dgm:pt>
    <dgm:pt modelId="{846574D9-095F-49F9-ABB9-C66747307181}" type="pres">
      <dgm:prSet presAssocID="{C0426673-CE8C-4B58-890E-4B42604055F5}" presName="Accent" presStyleLbl="alignNode1" presStyleIdx="0" presStyleCnt="3"/>
      <dgm:spPr/>
      <dgm:t>
        <a:bodyPr/>
        <a:lstStyle/>
        <a:p>
          <a:endParaRPr lang="sv-SE"/>
        </a:p>
      </dgm:t>
    </dgm:pt>
    <dgm:pt modelId="{EDE40C18-65E1-43D0-A875-FF17DED53530}" type="pres">
      <dgm:prSet presAssocID="{C0426673-CE8C-4B58-890E-4B42604055F5}" presName="Child" presStyleLbl="revTx" presStyleIdx="0" presStyleCnt="6" custScaleX="127071" custLinFactNeighborX="-22363" custLinFactNeighborY="59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D50165D-42E8-49C8-AA25-F60923D26568}" type="pres">
      <dgm:prSet presAssocID="{C0426673-CE8C-4B58-890E-4B42604055F5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7413B67-A176-4423-9234-D741DB8FBDCD}" type="pres">
      <dgm:prSet presAssocID="{85778995-9878-45A3-B4AC-D56673631C52}" presName="sibTrans" presStyleCnt="0"/>
      <dgm:spPr/>
      <dgm:t>
        <a:bodyPr/>
        <a:lstStyle/>
        <a:p>
          <a:endParaRPr lang="sv-SE"/>
        </a:p>
      </dgm:t>
    </dgm:pt>
    <dgm:pt modelId="{C0B31C90-7972-4A76-800F-E0D12B9562AA}" type="pres">
      <dgm:prSet presAssocID="{D7331746-BB4F-4D76-8032-6A400933DC03}" presName="composite" presStyleCnt="0"/>
      <dgm:spPr/>
      <dgm:t>
        <a:bodyPr/>
        <a:lstStyle/>
        <a:p>
          <a:endParaRPr lang="sv-SE"/>
        </a:p>
      </dgm:t>
    </dgm:pt>
    <dgm:pt modelId="{D7FF69C9-D3FC-411D-9257-225BEA4DEB01}" type="pres">
      <dgm:prSet presAssocID="{D7331746-BB4F-4D76-8032-6A400933DC03}" presName="BackAccent" presStyleLbl="bgShp" presStyleIdx="1" presStyleCnt="3" custLinFactNeighborX="36788" custLinFactNeighborY="21675"/>
      <dgm:spPr/>
      <dgm:t>
        <a:bodyPr/>
        <a:lstStyle/>
        <a:p>
          <a:endParaRPr lang="sv-SE"/>
        </a:p>
      </dgm:t>
    </dgm:pt>
    <dgm:pt modelId="{228F4193-37BF-4232-A791-C313BBF1CEFE}" type="pres">
      <dgm:prSet presAssocID="{D7331746-BB4F-4D76-8032-6A400933DC03}" presName="Accent" presStyleLbl="alignNode1" presStyleIdx="1" presStyleCnt="3" custLinFactNeighborX="46001" custLinFactNeighborY="33473"/>
      <dgm:spPr/>
      <dgm:t>
        <a:bodyPr/>
        <a:lstStyle/>
        <a:p>
          <a:endParaRPr lang="sv-SE"/>
        </a:p>
      </dgm:t>
    </dgm:pt>
    <dgm:pt modelId="{71A40869-24CC-41C3-B9ED-013F418B7708}" type="pres">
      <dgm:prSet presAssocID="{D7331746-BB4F-4D76-8032-6A400933DC03}" presName="Child" presStyleLbl="revTx" presStyleIdx="2" presStyleCnt="6" custScaleX="155904" custScaleY="120648" custLinFactNeighborX="3593" custLinFactNeighborY="239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AA27B62-68B8-48ED-B98F-CF3C63DCB1D7}" type="pres">
      <dgm:prSet presAssocID="{D7331746-BB4F-4D76-8032-6A400933DC03}" presName="Parent" presStyleLbl="revTx" presStyleIdx="3" presStyleCnt="6" custLinFactNeighborX="12437" custLinFactNeighborY="267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936519A-F35B-45DF-B484-871F9F1E17E3}" type="pres">
      <dgm:prSet presAssocID="{08859E72-7897-4F44-8F1D-74CA7AD5418C}" presName="sibTrans" presStyleCnt="0"/>
      <dgm:spPr/>
      <dgm:t>
        <a:bodyPr/>
        <a:lstStyle/>
        <a:p>
          <a:endParaRPr lang="sv-SE"/>
        </a:p>
      </dgm:t>
    </dgm:pt>
    <dgm:pt modelId="{F4D003C7-4846-4B90-AB16-3E2CBDC49805}" type="pres">
      <dgm:prSet presAssocID="{B0F2E8B7-99D8-4BAE-B1F6-6A8E0D22421A}" presName="composite" presStyleCnt="0"/>
      <dgm:spPr/>
      <dgm:t>
        <a:bodyPr/>
        <a:lstStyle/>
        <a:p>
          <a:endParaRPr lang="sv-SE"/>
        </a:p>
      </dgm:t>
    </dgm:pt>
    <dgm:pt modelId="{59ED5595-C88D-4FEA-8732-17C4A5F4C70B}" type="pres">
      <dgm:prSet presAssocID="{B0F2E8B7-99D8-4BAE-B1F6-6A8E0D22421A}" presName="BackAccent" presStyleLbl="bgShp" presStyleIdx="2" presStyleCnt="3" custLinFactNeighborX="82483" custLinFactNeighborY="-39832"/>
      <dgm:spPr/>
      <dgm:t>
        <a:bodyPr/>
        <a:lstStyle/>
        <a:p>
          <a:endParaRPr lang="sv-SE"/>
        </a:p>
      </dgm:t>
    </dgm:pt>
    <dgm:pt modelId="{67B07563-FEE4-4157-A8FE-1538CBBE3D8C}" type="pres">
      <dgm:prSet presAssocID="{B0F2E8B7-99D8-4BAE-B1F6-6A8E0D22421A}" presName="Accent" presStyleLbl="alignNode1" presStyleIdx="2" presStyleCnt="3" custLinFactX="3135" custLinFactNeighborX="100000" custLinFactNeighborY="-49793"/>
      <dgm:spPr/>
      <dgm:t>
        <a:bodyPr/>
        <a:lstStyle/>
        <a:p>
          <a:endParaRPr lang="sv-SE"/>
        </a:p>
      </dgm:t>
    </dgm:pt>
    <dgm:pt modelId="{B6464E38-3689-4B01-AE66-D3479E6F398B}" type="pres">
      <dgm:prSet presAssocID="{B0F2E8B7-99D8-4BAE-B1F6-6A8E0D22421A}" presName="Child" presStyleLbl="revTx" presStyleIdx="4" presStyleCnt="6" custScaleX="89856" custScaleY="62439" custLinFactNeighborX="-6604" custLinFactNeighborY="-2009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114788B-2B43-41E7-BBEF-94ADEF374EB3}" type="pres">
      <dgm:prSet presAssocID="{B0F2E8B7-99D8-4BAE-B1F6-6A8E0D22421A}" presName="Parent" presStyleLbl="revTx" presStyleIdx="5" presStyleCnt="6" custScaleX="60596" custLinFactNeighborX="4629" custLinFactNeighborY="-398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680CD201-BDA3-4BF0-AB1A-96C51DE88B42}" type="presOf" srcId="{B0F2E8B7-99D8-4BAE-B1F6-6A8E0D22421A}" destId="{8114788B-2B43-41E7-BBEF-94ADEF374EB3}" srcOrd="0" destOrd="0" presId="urn:microsoft.com/office/officeart/2008/layout/IncreasingCircleProcess"/>
    <dgm:cxn modelId="{DCB6858C-291F-4663-A45F-74A71282B6FA}" srcId="{D7331746-BB4F-4D76-8032-6A400933DC03}" destId="{56798D30-913E-4A56-AA59-33BB74D3C4CF}" srcOrd="0" destOrd="0" parTransId="{32F2B107-3065-4E31-AE81-AA5EA3AFE0F3}" sibTransId="{A786E6AE-5DAB-46CB-B278-CB794A5AADFD}"/>
    <dgm:cxn modelId="{F7B7B33C-5EC1-4060-8843-86BCAAA1B572}" type="presOf" srcId="{C0426673-CE8C-4B58-890E-4B42604055F5}" destId="{0D50165D-42E8-49C8-AA25-F60923D26568}" srcOrd="0" destOrd="0" presId="urn:microsoft.com/office/officeart/2008/layout/IncreasingCircleProcess"/>
    <dgm:cxn modelId="{D8F58DB0-017C-4DA8-9437-29B51E3275C9}" srcId="{9E7FF950-B4CE-47E4-BAE4-4DACF51B0114}" destId="{D7331746-BB4F-4D76-8032-6A400933DC03}" srcOrd="1" destOrd="0" parTransId="{E5BC38BF-8233-4348-BD41-173F692D0991}" sibTransId="{08859E72-7897-4F44-8F1D-74CA7AD5418C}"/>
    <dgm:cxn modelId="{5837DD49-6C94-4E30-B075-585B7A95F2DD}" type="presOf" srcId="{9E7FF950-B4CE-47E4-BAE4-4DACF51B0114}" destId="{7A721840-34E3-4BB9-88F8-2CAA5F9DD30E}" srcOrd="0" destOrd="0" presId="urn:microsoft.com/office/officeart/2008/layout/IncreasingCircleProcess"/>
    <dgm:cxn modelId="{11AAD9D4-2811-4977-9DBF-847DAA916FC8}" type="presOf" srcId="{D7331746-BB4F-4D76-8032-6A400933DC03}" destId="{4AA27B62-68B8-48ED-B98F-CF3C63DCB1D7}" srcOrd="0" destOrd="0" presId="urn:microsoft.com/office/officeart/2008/layout/IncreasingCircleProcess"/>
    <dgm:cxn modelId="{4D3A5135-E6B3-448A-AC5B-2EDC8B65F921}" srcId="{C0426673-CE8C-4B58-890E-4B42604055F5}" destId="{9C923DF1-0A03-4707-873C-6B0796ED6F72}" srcOrd="0" destOrd="0" parTransId="{B6FF7EE1-D5BA-4665-9FAF-48CFFD3A4101}" sibTransId="{DCD6B844-9D6D-48B2-9A9C-1FADAAEF5F79}"/>
    <dgm:cxn modelId="{E2F21C99-C0C7-4AAC-9B6D-F32CF3DD08FF}" type="presOf" srcId="{9C923DF1-0A03-4707-873C-6B0796ED6F72}" destId="{EDE40C18-65E1-43D0-A875-FF17DED53530}" srcOrd="0" destOrd="0" presId="urn:microsoft.com/office/officeart/2008/layout/IncreasingCircleProcess"/>
    <dgm:cxn modelId="{96E80562-FC74-49E3-AFC8-D83DCA9395F7}" srcId="{9E7FF950-B4CE-47E4-BAE4-4DACF51B0114}" destId="{C0426673-CE8C-4B58-890E-4B42604055F5}" srcOrd="0" destOrd="0" parTransId="{CE06556E-270E-43D1-9407-2B243C63FE9E}" sibTransId="{85778995-9878-45A3-B4AC-D56673631C52}"/>
    <dgm:cxn modelId="{CFDDA714-2776-4E04-B948-4B747769CB9C}" srcId="{B0F2E8B7-99D8-4BAE-B1F6-6A8E0D22421A}" destId="{217A0188-0FF5-49E8-AEA2-CD83A1492DD1}" srcOrd="0" destOrd="0" parTransId="{01C9C775-E035-4E7F-8DA1-A0D6AC052F3B}" sibTransId="{EF85C073-1D37-4DC9-B39D-DAF30B62DD8F}"/>
    <dgm:cxn modelId="{C1C7D227-7340-490D-A6F9-5F72D1DD2939}" srcId="{9E7FF950-B4CE-47E4-BAE4-4DACF51B0114}" destId="{B0F2E8B7-99D8-4BAE-B1F6-6A8E0D22421A}" srcOrd="2" destOrd="0" parTransId="{DA27DBA8-F464-4E28-9A31-33EB810B54B2}" sibTransId="{A1CF6BD0-351C-45C8-BCD5-F832EDCFF296}"/>
    <dgm:cxn modelId="{D5869E37-A25A-4FB0-AC06-791B3EA5047F}" type="presOf" srcId="{56798D30-913E-4A56-AA59-33BB74D3C4CF}" destId="{71A40869-24CC-41C3-B9ED-013F418B7708}" srcOrd="0" destOrd="0" presId="urn:microsoft.com/office/officeart/2008/layout/IncreasingCircleProcess"/>
    <dgm:cxn modelId="{1143E8C6-F52F-4718-8BB0-F3EF9DC4558F}" type="presOf" srcId="{217A0188-0FF5-49E8-AEA2-CD83A1492DD1}" destId="{B6464E38-3689-4B01-AE66-D3479E6F398B}" srcOrd="0" destOrd="0" presId="urn:microsoft.com/office/officeart/2008/layout/IncreasingCircleProcess"/>
    <dgm:cxn modelId="{282AF1A2-ABB9-4759-A6F0-9AA734572E66}" type="presParOf" srcId="{7A721840-34E3-4BB9-88F8-2CAA5F9DD30E}" destId="{4313E23B-98C7-4618-B8D0-2CCDD57CC668}" srcOrd="0" destOrd="0" presId="urn:microsoft.com/office/officeart/2008/layout/IncreasingCircleProcess"/>
    <dgm:cxn modelId="{B7367763-9B92-4B8D-B189-3AFEE45B739D}" type="presParOf" srcId="{4313E23B-98C7-4618-B8D0-2CCDD57CC668}" destId="{A3F5676E-0692-4C46-A978-F18A0EDDD096}" srcOrd="0" destOrd="0" presId="urn:microsoft.com/office/officeart/2008/layout/IncreasingCircleProcess"/>
    <dgm:cxn modelId="{CD62310F-12A4-4F74-85AC-33739E192EA3}" type="presParOf" srcId="{4313E23B-98C7-4618-B8D0-2CCDD57CC668}" destId="{846574D9-095F-49F9-ABB9-C66747307181}" srcOrd="1" destOrd="0" presId="urn:microsoft.com/office/officeart/2008/layout/IncreasingCircleProcess"/>
    <dgm:cxn modelId="{E11CD63C-6A74-4E83-9E2F-9910B21C73EB}" type="presParOf" srcId="{4313E23B-98C7-4618-B8D0-2CCDD57CC668}" destId="{EDE40C18-65E1-43D0-A875-FF17DED53530}" srcOrd="2" destOrd="0" presId="urn:microsoft.com/office/officeart/2008/layout/IncreasingCircleProcess"/>
    <dgm:cxn modelId="{EA9EF31E-5D06-44A3-A9C0-F077E96E1BA9}" type="presParOf" srcId="{4313E23B-98C7-4618-B8D0-2CCDD57CC668}" destId="{0D50165D-42E8-49C8-AA25-F60923D26568}" srcOrd="3" destOrd="0" presId="urn:microsoft.com/office/officeart/2008/layout/IncreasingCircleProcess"/>
    <dgm:cxn modelId="{F713A33C-4901-4AD7-9E31-995D67813C6B}" type="presParOf" srcId="{7A721840-34E3-4BB9-88F8-2CAA5F9DD30E}" destId="{77413B67-A176-4423-9234-D741DB8FBDCD}" srcOrd="1" destOrd="0" presId="urn:microsoft.com/office/officeart/2008/layout/IncreasingCircleProcess"/>
    <dgm:cxn modelId="{13307D7E-74F7-45F5-A4C9-8803754C7CEB}" type="presParOf" srcId="{7A721840-34E3-4BB9-88F8-2CAA5F9DD30E}" destId="{C0B31C90-7972-4A76-800F-E0D12B9562AA}" srcOrd="2" destOrd="0" presId="urn:microsoft.com/office/officeart/2008/layout/IncreasingCircleProcess"/>
    <dgm:cxn modelId="{BEACD047-C7EC-470C-ACE1-EFDDB4E2D7D8}" type="presParOf" srcId="{C0B31C90-7972-4A76-800F-E0D12B9562AA}" destId="{D7FF69C9-D3FC-411D-9257-225BEA4DEB01}" srcOrd="0" destOrd="0" presId="urn:microsoft.com/office/officeart/2008/layout/IncreasingCircleProcess"/>
    <dgm:cxn modelId="{A4365440-DCB1-42E1-B96C-60EF63ED6DDD}" type="presParOf" srcId="{C0B31C90-7972-4A76-800F-E0D12B9562AA}" destId="{228F4193-37BF-4232-A791-C313BBF1CEFE}" srcOrd="1" destOrd="0" presId="urn:microsoft.com/office/officeart/2008/layout/IncreasingCircleProcess"/>
    <dgm:cxn modelId="{EF5F48EA-0054-4C2A-9BEF-8F8B8CEB9F8C}" type="presParOf" srcId="{C0B31C90-7972-4A76-800F-E0D12B9562AA}" destId="{71A40869-24CC-41C3-B9ED-013F418B7708}" srcOrd="2" destOrd="0" presId="urn:microsoft.com/office/officeart/2008/layout/IncreasingCircleProcess"/>
    <dgm:cxn modelId="{089C7D97-F381-4452-BE59-4211533DA9DA}" type="presParOf" srcId="{C0B31C90-7972-4A76-800F-E0D12B9562AA}" destId="{4AA27B62-68B8-48ED-B98F-CF3C63DCB1D7}" srcOrd="3" destOrd="0" presId="urn:microsoft.com/office/officeart/2008/layout/IncreasingCircleProcess"/>
    <dgm:cxn modelId="{B7DB9CE2-BAE8-4617-9C97-BB38B99809FF}" type="presParOf" srcId="{7A721840-34E3-4BB9-88F8-2CAA5F9DD30E}" destId="{9936519A-F35B-45DF-B484-871F9F1E17E3}" srcOrd="3" destOrd="0" presId="urn:microsoft.com/office/officeart/2008/layout/IncreasingCircleProcess"/>
    <dgm:cxn modelId="{B5929E24-D627-476B-882E-49D5E1892DCA}" type="presParOf" srcId="{7A721840-34E3-4BB9-88F8-2CAA5F9DD30E}" destId="{F4D003C7-4846-4B90-AB16-3E2CBDC49805}" srcOrd="4" destOrd="0" presId="urn:microsoft.com/office/officeart/2008/layout/IncreasingCircleProcess"/>
    <dgm:cxn modelId="{56CF9F70-4647-43D2-9356-2D2776890BF8}" type="presParOf" srcId="{F4D003C7-4846-4B90-AB16-3E2CBDC49805}" destId="{59ED5595-C88D-4FEA-8732-17C4A5F4C70B}" srcOrd="0" destOrd="0" presId="urn:microsoft.com/office/officeart/2008/layout/IncreasingCircleProcess"/>
    <dgm:cxn modelId="{4035622C-067E-4B9A-8D1A-CAFC06736B1F}" type="presParOf" srcId="{F4D003C7-4846-4B90-AB16-3E2CBDC49805}" destId="{67B07563-FEE4-4157-A8FE-1538CBBE3D8C}" srcOrd="1" destOrd="0" presId="urn:microsoft.com/office/officeart/2008/layout/IncreasingCircleProcess"/>
    <dgm:cxn modelId="{41F3E85F-3AD5-4E08-957C-0A173EA9D59B}" type="presParOf" srcId="{F4D003C7-4846-4B90-AB16-3E2CBDC49805}" destId="{B6464E38-3689-4B01-AE66-D3479E6F398B}" srcOrd="2" destOrd="0" presId="urn:microsoft.com/office/officeart/2008/layout/IncreasingCircleProcess"/>
    <dgm:cxn modelId="{E2609302-7F5E-410A-89F5-2A2A35C1699F}" type="presParOf" srcId="{F4D003C7-4846-4B90-AB16-3E2CBDC49805}" destId="{8114788B-2B43-41E7-BBEF-94ADEF374EB3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F5676E-0692-4C46-A978-F18A0EDDD096}">
      <dsp:nvSpPr>
        <dsp:cNvPr id="0" name=""/>
        <dsp:cNvSpPr/>
      </dsp:nvSpPr>
      <dsp:spPr>
        <a:xfrm>
          <a:off x="2259" y="165694"/>
          <a:ext cx="762746" cy="76274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574D9-095F-49F9-ABB9-C66747307181}">
      <dsp:nvSpPr>
        <dsp:cNvPr id="0" name=""/>
        <dsp:cNvSpPr/>
      </dsp:nvSpPr>
      <dsp:spPr>
        <a:xfrm>
          <a:off x="78533" y="241969"/>
          <a:ext cx="610197" cy="610197"/>
        </a:xfrm>
        <a:prstGeom prst="chord">
          <a:avLst>
            <a:gd name="adj1" fmla="val 1168272"/>
            <a:gd name="adj2" fmla="val 9631728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E40C18-65E1-43D0-A875-FF17DED53530}">
      <dsp:nvSpPr>
        <dsp:cNvPr id="0" name=""/>
        <dsp:cNvSpPr/>
      </dsp:nvSpPr>
      <dsp:spPr>
        <a:xfrm>
          <a:off x="113876" y="1118145"/>
          <a:ext cx="2867304" cy="3209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Lokaler som främjar ett hållbart, flexibelt och modernt arbetsliv där samarbete och </a:t>
          </a:r>
          <a:r>
            <a:rPr lang="sv-SE" sz="16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förståelse för varandras uppdrag </a:t>
          </a: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bidrar till </a:t>
          </a:r>
          <a:r>
            <a:rPr lang="sv-SE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en mer medskapande organisation</a:t>
          </a:r>
          <a:endParaRPr lang="sv-SE" sz="16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900" kern="1200" dirty="0" smtClean="0"/>
        </a:p>
      </dsp:txBody>
      <dsp:txXfrm>
        <a:off x="113876" y="1118145"/>
        <a:ext cx="2867304" cy="3209891"/>
      </dsp:txXfrm>
    </dsp:sp>
    <dsp:sp modelId="{0D50165D-42E8-49C8-AA25-F60923D26568}">
      <dsp:nvSpPr>
        <dsp:cNvPr id="0" name=""/>
        <dsp:cNvSpPr/>
      </dsp:nvSpPr>
      <dsp:spPr>
        <a:xfrm>
          <a:off x="923911" y="165694"/>
          <a:ext cx="2256458" cy="762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Målbild</a:t>
          </a:r>
          <a:endParaRPr lang="sv-SE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3911" y="165694"/>
        <a:ext cx="2256458" cy="762746"/>
      </dsp:txXfrm>
    </dsp:sp>
    <dsp:sp modelId="{D7FF69C9-D3FC-411D-9257-225BEA4DEB01}">
      <dsp:nvSpPr>
        <dsp:cNvPr id="0" name=""/>
        <dsp:cNvSpPr/>
      </dsp:nvSpPr>
      <dsp:spPr>
        <a:xfrm>
          <a:off x="3925297" y="165325"/>
          <a:ext cx="762746" cy="76274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8F4193-37BF-4232-A791-C313BBF1CEFE}">
      <dsp:nvSpPr>
        <dsp:cNvPr id="0" name=""/>
        <dsp:cNvSpPr/>
      </dsp:nvSpPr>
      <dsp:spPr>
        <a:xfrm>
          <a:off x="4001669" y="280525"/>
          <a:ext cx="610197" cy="610197"/>
        </a:xfrm>
        <a:prstGeom prst="chord">
          <a:avLst>
            <a:gd name="adj1" fmla="val 20431728"/>
            <a:gd name="adj2" fmla="val 11968272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40869-24CC-41C3-B9ED-013F418B7708}">
      <dsp:nvSpPr>
        <dsp:cNvPr id="0" name=""/>
        <dsp:cNvSpPr/>
      </dsp:nvSpPr>
      <dsp:spPr>
        <a:xfrm>
          <a:off x="4016699" y="1199291"/>
          <a:ext cx="3517908" cy="3872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Förbättrad, trygg och välmående arbetsmiljö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Optimerat och hållbart nyttjande av våra gemensamma resurser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Skapa förutsättningar för en mer medskapande och samverkans-orienterad organisation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</a:t>
          </a: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Främja organisationens kultur samt gynna informella möten och kommunikation</a:t>
          </a:r>
          <a:endParaRPr lang="sv-SE" sz="1600" b="0" i="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Bidra till att Östhammars kommun upplevs som en attraktiv arbetsgivare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En organisation som driver förbättring och innovation genom digitalisering</a:t>
          </a:r>
        </a:p>
      </dsp:txBody>
      <dsp:txXfrm>
        <a:off x="4016699" y="1199291"/>
        <a:ext cx="3517908" cy="3872669"/>
      </dsp:txXfrm>
    </dsp:sp>
    <dsp:sp modelId="{4AA27B62-68B8-48ED-B98F-CF3C63DCB1D7}">
      <dsp:nvSpPr>
        <dsp:cNvPr id="0" name=""/>
        <dsp:cNvSpPr/>
      </dsp:nvSpPr>
      <dsp:spPr>
        <a:xfrm>
          <a:off x="4846985" y="204225"/>
          <a:ext cx="2256458" cy="762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Varför</a:t>
          </a:r>
          <a:endParaRPr lang="sv-SE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46985" y="204225"/>
        <a:ext cx="2256458" cy="762746"/>
      </dsp:txXfrm>
    </dsp:sp>
    <dsp:sp modelId="{59ED5595-C88D-4FEA-8732-17C4A5F4C70B}">
      <dsp:nvSpPr>
        <dsp:cNvPr id="0" name=""/>
        <dsp:cNvSpPr/>
      </dsp:nvSpPr>
      <dsp:spPr>
        <a:xfrm>
          <a:off x="8241575" y="163294"/>
          <a:ext cx="762746" cy="76274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07563-FEE4-4157-A8FE-1538CBBE3D8C}">
      <dsp:nvSpPr>
        <dsp:cNvPr id="0" name=""/>
        <dsp:cNvSpPr/>
      </dsp:nvSpPr>
      <dsp:spPr>
        <a:xfrm>
          <a:off x="8318040" y="239550"/>
          <a:ext cx="610197" cy="610197"/>
        </a:xfrm>
        <a:prstGeom prst="chord">
          <a:avLst>
            <a:gd name="adj1" fmla="val 16200000"/>
            <a:gd name="adj2" fmla="val 1620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64E38-3689-4B01-AE66-D3479E6F398B}">
      <dsp:nvSpPr>
        <dsp:cNvPr id="0" name=""/>
        <dsp:cNvSpPr/>
      </dsp:nvSpPr>
      <dsp:spPr>
        <a:xfrm>
          <a:off x="8499522" y="1187663"/>
          <a:ext cx="2027563" cy="20042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Tillsammans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Ansvar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Engagemang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Öppenhet</a:t>
          </a:r>
          <a:endParaRPr lang="sv-SE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499522" y="1187663"/>
        <a:ext cx="2027563" cy="2004224"/>
      </dsp:txXfrm>
    </dsp:sp>
    <dsp:sp modelId="{8114788B-2B43-41E7-BBEF-94ADEF374EB3}">
      <dsp:nvSpPr>
        <dsp:cNvPr id="0" name=""/>
        <dsp:cNvSpPr/>
      </dsp:nvSpPr>
      <dsp:spPr>
        <a:xfrm>
          <a:off x="9083109" y="163294"/>
          <a:ext cx="1367323" cy="7627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Hur</a:t>
          </a:r>
          <a:endParaRPr lang="sv-SE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083109" y="163294"/>
        <a:ext cx="1367323" cy="7627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647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90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057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pitelsida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7655" cy="6858000"/>
          </a:xfrm>
          <a:prstGeom prst="rect">
            <a:avLst/>
          </a:prstGeom>
        </p:spPr>
      </p:pic>
      <p:sp>
        <p:nvSpPr>
          <p:cNvPr id="9" name="Platshållare för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377493"/>
            <a:ext cx="12192000" cy="465139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133" spc="667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ARIAL 16PT</a:t>
            </a:r>
            <a:endParaRPr lang="sv-SE" dirty="0"/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2203650"/>
            <a:ext cx="12192000" cy="89757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6933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Rubrik Arial 52pt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2015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pitelsida 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-1"/>
            <a:ext cx="12252039" cy="6888577"/>
          </a:xfrm>
          <a:prstGeom prst="rect">
            <a:avLst/>
          </a:prstGeom>
        </p:spPr>
      </p:pic>
      <p:sp>
        <p:nvSpPr>
          <p:cNvPr id="9" name="Platshållare för text 8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377493"/>
            <a:ext cx="12192000" cy="465139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133" spc="667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ARIAL 16PT</a:t>
            </a:r>
            <a:endParaRPr lang="sv-SE" dirty="0"/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2203650"/>
            <a:ext cx="12192000" cy="89757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6933" baseline="0">
                <a:latin typeface="Arial"/>
                <a:cs typeface="Arial"/>
              </a:defRPr>
            </a:lvl1pPr>
          </a:lstStyle>
          <a:p>
            <a:pPr lvl="0"/>
            <a:r>
              <a:rPr lang="sv-SE" dirty="0" smtClean="0"/>
              <a:t>Rubrik Arial 52pt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3922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034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905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23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60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529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843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286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0055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3E3CA-B564-422D-8DF3-E93935CA7760}" type="datetimeFigureOut">
              <a:rPr lang="sv-SE" smtClean="0"/>
              <a:t>2020-11-18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78098-1539-4045-9650-CA5A260F05A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407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0" y="528637"/>
            <a:ext cx="12192000" cy="632954"/>
          </a:xfrm>
        </p:spPr>
        <p:txBody>
          <a:bodyPr>
            <a:normAutofit/>
          </a:bodyPr>
          <a:lstStyle/>
          <a:p>
            <a:r>
              <a:rPr lang="sv-SE" sz="3600" dirty="0" smtClean="0"/>
              <a:t>Drivkrafter för en hållbar och effektiv lokalisering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36146777"/>
              </p:ext>
            </p:extLst>
          </p:nvPr>
        </p:nvGraphicFramePr>
        <p:xfrm>
          <a:off x="959458" y="1297091"/>
          <a:ext cx="10678361" cy="5235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ktangel 1"/>
          <p:cNvSpPr/>
          <p:nvPr/>
        </p:nvSpPr>
        <p:spPr>
          <a:xfrm>
            <a:off x="8915400" y="128282"/>
            <a:ext cx="3043237" cy="400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Bilaga </a:t>
            </a:r>
            <a:r>
              <a:rPr lang="sv-SE" smtClean="0">
                <a:solidFill>
                  <a:schemeClr val="tx1"/>
                </a:solidFill>
              </a:rPr>
              <a:t>till </a:t>
            </a:r>
            <a:r>
              <a:rPr lang="sv-SE" smtClean="0">
                <a:solidFill>
                  <a:schemeClr val="tx1"/>
                </a:solidFill>
              </a:rPr>
              <a:t>p </a:t>
            </a:r>
            <a:r>
              <a:rPr lang="sv-SE" dirty="0" smtClean="0">
                <a:solidFill>
                  <a:schemeClr val="tx1"/>
                </a:solidFill>
              </a:rPr>
              <a:t>70 CSG 20201019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8834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100</Words>
  <Application>Microsoft Office PowerPoint</Application>
  <PresentationFormat>Bredbild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1_Office-tema</vt:lpstr>
      <vt:lpstr>PowerPoint-presentation</vt:lpstr>
    </vt:vector>
  </TitlesOfParts>
  <Company>Östhammars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Söderlind, Elin</dc:creator>
  <cp:lastModifiedBy>Kraft, Birgitta</cp:lastModifiedBy>
  <cp:revision>9</cp:revision>
  <cp:lastPrinted>2020-11-18T17:51:59Z</cp:lastPrinted>
  <dcterms:created xsi:type="dcterms:W3CDTF">2020-09-21T05:08:50Z</dcterms:created>
  <dcterms:modified xsi:type="dcterms:W3CDTF">2020-11-18T17:54:04Z</dcterms:modified>
</cp:coreProperties>
</file>