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6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1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6F2F2-1D23-4F4F-A339-0DDF1F40631D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101A6-E85E-452F-A3C7-57D6FA1AEA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449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21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800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358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976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162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145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444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26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21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027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74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49752-8329-4240-836F-CE44C83590DC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930ED-A603-4047-820A-7705C8193F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639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Enkät om distansarbete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Genomförd i början av september 2020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7644384" y="429768"/>
            <a:ext cx="3374136" cy="32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Bilaga till p 63 CSG 20201012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0236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076325"/>
            <a:ext cx="11506200" cy="47053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>
            <a:off x="7990183" y="2989006"/>
            <a:ext cx="1684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85 % bra</a:t>
            </a:r>
          </a:p>
          <a:p>
            <a:r>
              <a:rPr lang="sv-SE" dirty="0" smtClean="0"/>
              <a:t>4,5 % inte bra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051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123950"/>
            <a:ext cx="11515725" cy="461010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8160774" y="2910348"/>
            <a:ext cx="1470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71 % bra</a:t>
            </a:r>
          </a:p>
          <a:p>
            <a:r>
              <a:rPr lang="sv-SE" dirty="0" smtClean="0"/>
              <a:t>8,4 %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654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1133475"/>
            <a:ext cx="11487150" cy="45910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7767484" y="3274142"/>
            <a:ext cx="2094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87,5 % bra</a:t>
            </a:r>
          </a:p>
          <a:p>
            <a:r>
              <a:rPr lang="sv-SE" dirty="0" smtClean="0"/>
              <a:t>3,3 % inte bra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4748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114425"/>
            <a:ext cx="11525250" cy="46291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8003458" y="3293806"/>
            <a:ext cx="1470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71,8 % bra</a:t>
            </a:r>
          </a:p>
          <a:p>
            <a:r>
              <a:rPr lang="sv-SE" dirty="0" smtClean="0"/>
              <a:t>6,1 %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3892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152525"/>
            <a:ext cx="11544300" cy="45529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7855974" y="2998839"/>
            <a:ext cx="1348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76 % bra</a:t>
            </a:r>
          </a:p>
          <a:p>
            <a:r>
              <a:rPr lang="sv-SE" dirty="0" smtClean="0"/>
              <a:t>7 % inte bra </a:t>
            </a:r>
          </a:p>
        </p:txBody>
      </p:sp>
    </p:spTree>
    <p:extLst>
      <p:ext uri="{BB962C8B-B14F-4D97-AF65-F5344CB8AC3E}">
        <p14:creationId xmlns:p14="http://schemas.microsoft.com/office/powerpoint/2010/main" val="215570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237744" y="219456"/>
            <a:ext cx="389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rgbClr val="FF0000"/>
                </a:solidFill>
              </a:rPr>
              <a:t>Chef</a:t>
            </a:r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" y="1148069"/>
            <a:ext cx="11496675" cy="4581525"/>
          </a:xfrm>
          <a:prstGeom prst="rect">
            <a:avLst/>
          </a:prstGeom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327440"/>
              </p:ext>
            </p:extLst>
          </p:nvPr>
        </p:nvGraphicFramePr>
        <p:xfrm>
          <a:off x="8190270" y="2440311"/>
          <a:ext cx="1799304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4065">
                  <a:extLst>
                    <a:ext uri="{9D8B030D-6E8A-4147-A177-3AD203B41FA5}">
                      <a16:colId xmlns:a16="http://schemas.microsoft.com/office/drawing/2014/main" val="2686162617"/>
                    </a:ext>
                  </a:extLst>
                </a:gridCol>
                <a:gridCol w="865239">
                  <a:extLst>
                    <a:ext uri="{9D8B030D-6E8A-4147-A177-3AD203B41FA5}">
                      <a16:colId xmlns:a16="http://schemas.microsoft.com/office/drawing/2014/main" val="830476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BoU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9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170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KoF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28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SBF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5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15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Soc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95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KLF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02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TK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068538"/>
                  </a:ext>
                </a:extLst>
              </a:tr>
            </a:tbl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4562168" y="67842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174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1128712"/>
            <a:ext cx="11477625" cy="460057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>
            <a:off x="8137667" y="2989006"/>
            <a:ext cx="1891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51,8 % bra</a:t>
            </a:r>
          </a:p>
          <a:p>
            <a:r>
              <a:rPr lang="sv-SE" dirty="0" smtClean="0"/>
              <a:t>18,6 % inte bra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521109" y="5643716"/>
            <a:ext cx="1104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5: </a:t>
            </a:r>
            <a:r>
              <a:rPr lang="sv-SE" dirty="0"/>
              <a:t>instämmer </a:t>
            </a:r>
            <a:r>
              <a:rPr lang="sv-SE" dirty="0" smtClean="0"/>
              <a:t>helt  4=instämmer delvis   3=instämmer   2=instämmer </a:t>
            </a:r>
            <a:r>
              <a:rPr lang="sv-SE" dirty="0"/>
              <a:t>inte </a:t>
            </a:r>
            <a:r>
              <a:rPr lang="sv-SE" dirty="0" smtClean="0"/>
              <a:t>delvis   1=instämmer </a:t>
            </a:r>
            <a:r>
              <a:rPr lang="sv-SE" dirty="0"/>
              <a:t>inte </a:t>
            </a:r>
            <a:r>
              <a:rPr lang="sv-SE" dirty="0" smtClean="0"/>
              <a:t>alls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042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133475"/>
            <a:ext cx="11515725" cy="459105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>
            <a:off x="7891861" y="3283974"/>
            <a:ext cx="2864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88,2 % bra</a:t>
            </a:r>
          </a:p>
          <a:p>
            <a:r>
              <a:rPr lang="sv-SE" dirty="0" smtClean="0"/>
              <a:t>22,2 %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971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138237"/>
            <a:ext cx="11458575" cy="458152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8229600" y="3028335"/>
            <a:ext cx="2428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62,9 % bra</a:t>
            </a:r>
          </a:p>
          <a:p>
            <a:r>
              <a:rPr lang="sv-SE" dirty="0" smtClean="0"/>
              <a:t>3,8 %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1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37744" y="219456"/>
            <a:ext cx="389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rgbClr val="FF0000"/>
                </a:solidFill>
              </a:rPr>
              <a:t>Medarbetare</a:t>
            </a:r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" y="1119187"/>
            <a:ext cx="11534775" cy="4619625"/>
          </a:xfrm>
          <a:prstGeom prst="rect">
            <a:avLst/>
          </a:prstGeom>
        </p:spPr>
      </p:pic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597465"/>
              </p:ext>
            </p:extLst>
          </p:nvPr>
        </p:nvGraphicFramePr>
        <p:xfrm>
          <a:off x="8504903" y="2131059"/>
          <a:ext cx="2009058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4529">
                  <a:extLst>
                    <a:ext uri="{9D8B030D-6E8A-4147-A177-3AD203B41FA5}">
                      <a16:colId xmlns:a16="http://schemas.microsoft.com/office/drawing/2014/main" val="3062501595"/>
                    </a:ext>
                  </a:extLst>
                </a:gridCol>
                <a:gridCol w="1004529">
                  <a:extLst>
                    <a:ext uri="{9D8B030D-6E8A-4147-A177-3AD203B41FA5}">
                      <a16:colId xmlns:a16="http://schemas.microsoft.com/office/drawing/2014/main" val="832287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BoU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14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2289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KoF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12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31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SBF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24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625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Soc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44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768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KLF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49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974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TK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11</a:t>
                      </a:r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027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928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1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1138237"/>
            <a:ext cx="11487150" cy="458152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>
            <a:off x="8216325" y="3342968"/>
            <a:ext cx="1517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77,5 % bra</a:t>
            </a:r>
          </a:p>
          <a:p>
            <a:r>
              <a:rPr lang="sv-SE" dirty="0" smtClean="0"/>
              <a:t>4,9 %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7960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" y="1143000"/>
            <a:ext cx="11496675" cy="457200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7708490" y="3195484"/>
            <a:ext cx="2930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56,8 % bra</a:t>
            </a:r>
          </a:p>
          <a:p>
            <a:r>
              <a:rPr lang="sv-SE" dirty="0" smtClean="0"/>
              <a:t>13,4 %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722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143000"/>
            <a:ext cx="11515725" cy="457200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>
            <a:off x="7872196" y="3077497"/>
            <a:ext cx="2756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68,8 % bra</a:t>
            </a:r>
          </a:p>
          <a:p>
            <a:r>
              <a:rPr lang="sv-SE" dirty="0" smtClean="0"/>
              <a:t>16,8 % inte bra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875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132</Words>
  <Application>Microsoft Office PowerPoint</Application>
  <PresentationFormat>Bredbild</PresentationFormat>
  <Paragraphs>53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Enkät om distansarbete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Östhammars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Degerman, Magnus</dc:creator>
  <cp:lastModifiedBy>Kraft, Birgitta</cp:lastModifiedBy>
  <cp:revision>6</cp:revision>
  <dcterms:created xsi:type="dcterms:W3CDTF">2020-09-21T06:00:36Z</dcterms:created>
  <dcterms:modified xsi:type="dcterms:W3CDTF">2020-10-26T08:38:10Z</dcterms:modified>
</cp:coreProperties>
</file>