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6" r:id="rId2"/>
    <p:sldId id="266" r:id="rId3"/>
    <p:sldId id="265" r:id="rId4"/>
    <p:sldId id="268" r:id="rId5"/>
    <p:sldId id="269" r:id="rId6"/>
    <p:sldId id="270" r:id="rId7"/>
    <p:sldId id="272" r:id="rId8"/>
    <p:sldId id="273" r:id="rId9"/>
    <p:sldId id="274" r:id="rId10"/>
    <p:sldId id="271" r:id="rId11"/>
    <p:sldId id="275" r:id="rId12"/>
    <p:sldId id="276" r:id="rId13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25" autoAdjust="0"/>
  </p:normalViewPr>
  <p:slideViewPr>
    <p:cSldViewPr snapToGrid="0" snapToObjects="1">
      <p:cViewPr varScale="1">
        <p:scale>
          <a:sx n="147" d="100"/>
          <a:sy n="147" d="100"/>
        </p:scale>
        <p:origin x="52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Information till CSG 2020-09-14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Lokalisering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271098" y="149157"/>
            <a:ext cx="2127115" cy="2658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Bilaga till p 54 CSG 20200914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Tidplan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Tidplan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 37 information till SO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V 38 CSG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V 38-44 behovsinventering och behovsanalys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Förslag klart under hösten 2019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7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Behovsanalys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Uppdrag till chefer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Säkerställa dialog om lokaliseringsbehoven utifrån frågeformulärets frågor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Sammanställa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Synpunkter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Dialog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/>
              <a:t>Tankar och synpunkter?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650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Arbetsgruppens uppdrag </a:t>
            </a:r>
          </a:p>
          <a:p>
            <a:r>
              <a:rPr lang="sv-SE" dirty="0">
                <a:solidFill>
                  <a:schemeClr val="tx1"/>
                </a:solidFill>
              </a:rPr>
              <a:t>A</a:t>
            </a:r>
            <a:r>
              <a:rPr lang="sv-SE" dirty="0" smtClean="0">
                <a:solidFill>
                  <a:schemeClr val="tx1"/>
                </a:solidFill>
              </a:rPr>
              <a:t>rbetet hittills 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Tidplan </a:t>
            </a:r>
          </a:p>
          <a:p>
            <a:r>
              <a:rPr lang="sv-SE" dirty="0">
                <a:solidFill>
                  <a:schemeClr val="tx1"/>
                </a:solidFill>
              </a:rPr>
              <a:t>N</a:t>
            </a:r>
            <a:r>
              <a:rPr lang="sv-SE" dirty="0" smtClean="0">
                <a:solidFill>
                  <a:schemeClr val="tx1"/>
                </a:solidFill>
              </a:rPr>
              <a:t>ästa steg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Dialog, diskussion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731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Bakgrund och utgångspunkter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Bakgrund	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Organisationsförändringen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tolv arbetsgrupper med olika uppdrag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tre mål, nio punkter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119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Utgångspunkter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Tre mål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Mer pengar till våra kärnverksamheter genom effektivitet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Stärka kvaliteten i alla delar som vi gör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Få en mer medskapande och samverkansorienterad organisation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7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Utgångspunkter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De nio punkterna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573161"/>
            <a:ext cx="7638990" cy="2204064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En kostnadseffektiv organisation vilket ska ge mer resurser till välfärdsområden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En organisation som stärker Östhammars kommuns kvalitet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En organisation som ger likvärdiga möjligheter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En organisation som tål störning – en inneboende redundans och flexibilitet</a:t>
            </a:r>
          </a:p>
          <a:p>
            <a:r>
              <a:rPr lang="sv-SE" dirty="0">
                <a:solidFill>
                  <a:schemeClr val="tx1"/>
                </a:solidFill>
              </a:rPr>
              <a:t>En organisation som driver förbättring och innovation genom exempelvis digitalisering, automation och robotisering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8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Utgångspunkter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231133"/>
            <a:ext cx="7345824" cy="220406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Forts.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En organisation som underlättar och stödjer samverkan både internt och externt genom andra myndigheter, näringsliv och det civila samhället</a:t>
            </a:r>
          </a:p>
          <a:p>
            <a:r>
              <a:rPr lang="sv-SE" dirty="0">
                <a:solidFill>
                  <a:schemeClr val="tx1"/>
                </a:solidFill>
              </a:rPr>
              <a:t>En organisation som stödjer ansvar, problemlösande, mandat, resurstilldelning och beslutstagande så långt ut i organisationen som möjligt</a:t>
            </a:r>
          </a:p>
          <a:p>
            <a:r>
              <a:rPr lang="sv-SE" dirty="0">
                <a:solidFill>
                  <a:schemeClr val="tx1"/>
                </a:solidFill>
              </a:rPr>
              <a:t>En organisation där vi skapar förståelse i hela linjen</a:t>
            </a:r>
          </a:p>
          <a:p>
            <a:r>
              <a:rPr lang="sv-SE" dirty="0">
                <a:solidFill>
                  <a:schemeClr val="tx1"/>
                </a:solidFill>
              </a:rPr>
              <a:t>En organisation som genomsyras av transparens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4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Uppdrag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Arbetsgrupp lokalisering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Ta fram ett förslag för hela den nya organisationen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Ta fram ett förslag som främjar kulturen, gynnar möten (informella), samverkan och kommunikation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Lokaliseringen ska även främja effektiva flöden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Tilläggsuppdrag; Påbörja förankringsprocessen med berörda medarbetare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2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Arbetet hittills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Kommunhuset</a:t>
            </a:r>
          </a:p>
          <a:p>
            <a:pPr lvl="1"/>
            <a:r>
              <a:rPr lang="sv-SE" sz="1600" dirty="0"/>
              <a:t>T</a:t>
            </a:r>
            <a:r>
              <a:rPr lang="sv-SE" sz="1600" dirty="0" smtClean="0">
                <a:solidFill>
                  <a:schemeClr val="tx1"/>
                </a:solidFill>
              </a:rPr>
              <a:t>ekniska och fysiska förutsättningar, ventilation, bärande väggar</a:t>
            </a:r>
          </a:p>
          <a:p>
            <a:pPr lvl="1"/>
            <a:r>
              <a:rPr lang="sv-SE" sz="1600" dirty="0" smtClean="0">
                <a:solidFill>
                  <a:schemeClr val="tx1"/>
                </a:solidFill>
              </a:rPr>
              <a:t>Ekonomi</a:t>
            </a:r>
            <a:endParaRPr lang="sv-SE" sz="1600" dirty="0"/>
          </a:p>
          <a:p>
            <a:pPr lvl="1"/>
            <a:r>
              <a:rPr lang="sv-SE" sz="1600" dirty="0"/>
              <a:t>A</a:t>
            </a:r>
            <a:r>
              <a:rPr lang="sv-SE" sz="1600" dirty="0" smtClean="0">
                <a:solidFill>
                  <a:schemeClr val="tx1"/>
                </a:solidFill>
              </a:rPr>
              <a:t>ntal arbetsplatser</a:t>
            </a:r>
          </a:p>
          <a:p>
            <a:pPr lvl="1"/>
            <a:r>
              <a:rPr lang="sv-SE" sz="1600" dirty="0"/>
              <a:t>A</a:t>
            </a:r>
            <a:r>
              <a:rPr lang="sv-SE" sz="1600" dirty="0" smtClean="0">
                <a:solidFill>
                  <a:schemeClr val="tx1"/>
                </a:solidFill>
              </a:rPr>
              <a:t>lternativa lösningar</a:t>
            </a:r>
          </a:p>
          <a:p>
            <a:pPr lvl="1"/>
            <a:r>
              <a:rPr lang="sv-SE" sz="1600" dirty="0" smtClean="0"/>
              <a:t>Flexibilitet</a:t>
            </a:r>
            <a:endParaRPr lang="sv-SE" sz="1600" dirty="0" smtClean="0">
              <a:solidFill>
                <a:schemeClr val="tx1"/>
              </a:solidFill>
            </a:endParaRPr>
          </a:p>
          <a:p>
            <a:endParaRPr lang="sv-SE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6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Behovsanalys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Nästa steg/pågår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Behovsanalys, medarbetarnivå, verksamhetsnivå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Hur</a:t>
            </a:r>
          </a:p>
          <a:p>
            <a:pPr lvl="1"/>
            <a:r>
              <a:rPr lang="sv-SE" sz="1600" dirty="0" smtClean="0">
                <a:solidFill>
                  <a:schemeClr val="tx1"/>
                </a:solidFill>
              </a:rPr>
              <a:t>Frågeformulär</a:t>
            </a:r>
          </a:p>
          <a:p>
            <a:pPr lvl="1"/>
            <a:r>
              <a:rPr lang="sv-SE" sz="1600" dirty="0"/>
              <a:t>D</a:t>
            </a:r>
            <a:r>
              <a:rPr lang="sv-SE" sz="1600" dirty="0" smtClean="0">
                <a:solidFill>
                  <a:schemeClr val="tx1"/>
                </a:solidFill>
              </a:rPr>
              <a:t>ialog om behoven</a:t>
            </a:r>
          </a:p>
          <a:p>
            <a:pPr marL="457200" lvl="1" indent="0">
              <a:buNone/>
            </a:pPr>
            <a:endParaRPr lang="sv-SE" sz="1600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Information till skyddsombud</a:t>
            </a:r>
            <a:endParaRPr lang="sv-SE" dirty="0">
              <a:solidFill>
                <a:schemeClr val="tx1"/>
              </a:solidFill>
            </a:endParaRPr>
          </a:p>
          <a:p>
            <a:endParaRPr lang="sv-SE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33457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9778</TotalTime>
  <Words>286</Words>
  <Application>Microsoft Office PowerPoint</Application>
  <PresentationFormat>Bildspel på skärmen (16:9)</PresentationFormat>
  <Paragraphs>66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4" baseType="lpstr">
      <vt:lpstr>Arial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Lundvall</dc:creator>
  <cp:lastModifiedBy>Kraft, Birgitta</cp:lastModifiedBy>
  <cp:revision>96</cp:revision>
  <dcterms:created xsi:type="dcterms:W3CDTF">2015-12-21T10:33:10Z</dcterms:created>
  <dcterms:modified xsi:type="dcterms:W3CDTF">2020-09-18T06:53:55Z</dcterms:modified>
</cp:coreProperties>
</file>