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3F252-9F12-4751-82B9-48733C1E9A28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659E-B7BE-4F2E-8D4F-9E21FFBCBB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25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Följande beslut om föreningslyftmedel har tagits under 2018 (totalt 537 500 kr):</a:t>
            </a:r>
          </a:p>
          <a:p>
            <a:r>
              <a:rPr lang="sv-SE" dirty="0" smtClean="0"/>
              <a:t> Bygdegårdsföreningen </a:t>
            </a:r>
            <a:r>
              <a:rPr lang="sv-SE" dirty="0" err="1" smtClean="0"/>
              <a:t>Källör</a:t>
            </a:r>
            <a:r>
              <a:rPr lang="sv-SE" dirty="0" smtClean="0"/>
              <a:t>, 25 000 kr: Bok badhusepoken</a:t>
            </a:r>
          </a:p>
          <a:p>
            <a:r>
              <a:rPr lang="sv-SE" dirty="0" smtClean="0"/>
              <a:t> Frösåkers Hembygdsförening, 22 500 kr: Jubileumsskrift</a:t>
            </a:r>
          </a:p>
          <a:p>
            <a:r>
              <a:rPr lang="sv-SE" dirty="0" smtClean="0"/>
              <a:t> Föreningen Konstvarning, 57 500 kr: Stenskulptur</a:t>
            </a:r>
          </a:p>
          <a:p>
            <a:r>
              <a:rPr lang="sv-SE" dirty="0" smtClean="0"/>
              <a:t> Studieförbundet Vuxenskolan, 150 000 kr, Organisera mera projektår 2</a:t>
            </a:r>
          </a:p>
          <a:p>
            <a:r>
              <a:rPr lang="sv-SE" dirty="0" smtClean="0"/>
              <a:t> Östhammars Litteraturförening, 10 000 kr: Folder ”Dikt och verklighet i Roslagen”</a:t>
            </a:r>
          </a:p>
          <a:p>
            <a:r>
              <a:rPr lang="sv-SE" dirty="0" smtClean="0"/>
              <a:t> Föreningen Österby Herrgårdsspel, 50 000 kr: </a:t>
            </a:r>
            <a:r>
              <a:rPr lang="sv-SE" dirty="0" err="1" smtClean="0"/>
              <a:t>Jernets</a:t>
            </a:r>
            <a:r>
              <a:rPr lang="sv-SE" dirty="0" smtClean="0"/>
              <a:t> Fångars jubileumsbok</a:t>
            </a:r>
          </a:p>
          <a:p>
            <a:r>
              <a:rPr lang="sv-SE" dirty="0" smtClean="0"/>
              <a:t> Vänföreningen Österbybruks Herrgård, 30 000 kr: Konsertverksamhet i Österby-bruk</a:t>
            </a:r>
          </a:p>
          <a:p>
            <a:r>
              <a:rPr lang="sv-SE" dirty="0" smtClean="0"/>
              <a:t> Frösåkers Hembygdsförening, 20 000 kr: Ytterligare ex av jubileumsskrift</a:t>
            </a:r>
          </a:p>
          <a:p>
            <a:r>
              <a:rPr lang="sv-SE" dirty="0" smtClean="0"/>
              <a:t> RSMH Vallonerna, 10 000 kr: Öppet hu för att uppmärksamma </a:t>
            </a:r>
            <a:r>
              <a:rPr lang="sv-SE" dirty="0" err="1" smtClean="0"/>
              <a:t>världsdagen</a:t>
            </a:r>
            <a:r>
              <a:rPr lang="sv-SE" dirty="0" smtClean="0"/>
              <a:t> för psykisk ohälsa</a:t>
            </a:r>
          </a:p>
          <a:p>
            <a:r>
              <a:rPr lang="sv-SE" dirty="0" smtClean="0"/>
              <a:t> Föreningen Opera på Österbybruk, 100 000 kr: Österbybruks operadagar</a:t>
            </a:r>
          </a:p>
          <a:p>
            <a:r>
              <a:rPr lang="sv-SE" dirty="0" smtClean="0"/>
              <a:t> Konstföreningen </a:t>
            </a:r>
            <a:r>
              <a:rPr lang="sv-SE" dirty="0" err="1" smtClean="0"/>
              <a:t>Fröja</a:t>
            </a:r>
            <a:r>
              <a:rPr lang="sv-SE" dirty="0" smtClean="0"/>
              <a:t>, 7 500 kr: Konstföreläsningsserie</a:t>
            </a:r>
          </a:p>
          <a:p>
            <a:r>
              <a:rPr lang="sv-SE" dirty="0" smtClean="0"/>
              <a:t> Föreningen Östhammar Friidrott, 25 000 kr: Fasta km-markeringar för Stads-loppsbanan</a:t>
            </a:r>
          </a:p>
          <a:p>
            <a:r>
              <a:rPr lang="sv-SE" dirty="0" smtClean="0"/>
              <a:t> Vänföreningen Österbybruks Herrgård, 30 000 kr: Japanutställning</a:t>
            </a:r>
          </a:p>
          <a:p>
            <a:endParaRPr lang="sv-SE" dirty="0" smtClean="0"/>
          </a:p>
          <a:p>
            <a:r>
              <a:rPr lang="sv-SE" dirty="0" smtClean="0"/>
              <a:t>Målgrupper för lyftet Storbrunn är barn och unga samt personer med funktionsvariationer.</a:t>
            </a:r>
          </a:p>
          <a:p>
            <a:r>
              <a:rPr lang="sv-SE" dirty="0" smtClean="0"/>
              <a:t>25 ansökningar har inkommit under 2018, 22 har beviljats, varav 6 ansökningar har </a:t>
            </a:r>
            <a:r>
              <a:rPr lang="sv-SE" dirty="0" err="1" smtClean="0"/>
              <a:t>bevil-jats</a:t>
            </a:r>
            <a:r>
              <a:rPr lang="sv-SE" dirty="0" smtClean="0"/>
              <a:t> genom delegationsbeslut på Kultur- och fritidsförvaltningen. Sammanlagt har 495 100 kronor betalats ut under 2018.</a:t>
            </a:r>
          </a:p>
          <a:p>
            <a:r>
              <a:rPr lang="sv-SE" dirty="0" smtClean="0"/>
              <a:t>Arrangören Vuxenskolan bjöd in Danskompani Spinn under Kulturvecka för alla. De </a:t>
            </a:r>
            <a:r>
              <a:rPr lang="sv-SE" dirty="0" err="1" smtClean="0"/>
              <a:t>med-verkande</a:t>
            </a:r>
            <a:r>
              <a:rPr lang="sv-SE" dirty="0" smtClean="0"/>
              <a:t> består av både personer med och utan funktionsvariation.</a:t>
            </a:r>
          </a:p>
          <a:p>
            <a:r>
              <a:rPr lang="sv-SE" dirty="0" smtClean="0"/>
              <a:t>Arrangören Studiefrämjandet skapade en hel helg med spelkultur som tema. Unga var målgruppen och evenemanget genomfördes under höstlovet. Både </a:t>
            </a:r>
            <a:r>
              <a:rPr lang="sv-SE" dirty="0" err="1" smtClean="0"/>
              <a:t>onlinespel</a:t>
            </a:r>
            <a:r>
              <a:rPr lang="sv-SE" dirty="0" smtClean="0"/>
              <a:t> och bräd-spel samt filmer och föreläsningar erbjöds. Hela huset användes i två dygn till att för-djupa sig i olika genrer av spelkultur.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65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7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88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01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10" y="2053853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2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41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312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61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42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3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09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14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7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8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15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D94F-D3B0-4C09-A8B5-A467A1170837}" type="datetimeFigureOut">
              <a:rPr lang="sv-SE" smtClean="0"/>
              <a:t>2020-09-23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6F4C-5CBD-4C38-A10B-F39472C8F7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0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3" b="8654"/>
          <a:stretch/>
        </p:blipFill>
        <p:spPr>
          <a:xfrm>
            <a:off x="0" y="0"/>
            <a:ext cx="12191344" cy="71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2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Omorganisation 2021 sektor Samhälle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477625" y="1013790"/>
            <a:ext cx="8695267" cy="6117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3733" dirty="0" smtClean="0"/>
              <a:t>Risk- och konsekvensanalys - Handlingsplan</a:t>
            </a:r>
            <a:endParaRPr lang="sv-SE" sz="3733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4294967295"/>
          </p:nvPr>
        </p:nvSpPr>
        <p:spPr>
          <a:xfrm>
            <a:off x="477625" y="1775884"/>
            <a:ext cx="5339701" cy="2082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Gemensamt arbetssätt med utgångs-punkt i systematiskt förbättringsarbete pekar ut kundvärde och </a:t>
            </a:r>
            <a:r>
              <a:rPr lang="sv-SE" sz="2400" dirty="0" err="1" smtClean="0">
                <a:solidFill>
                  <a:schemeClr val="bg1">
                    <a:lumMod val="50000"/>
                  </a:schemeClr>
                </a:solidFill>
              </a:rPr>
              <a:t>kundbegreppet</a:t>
            </a:r>
            <a:endParaRPr lang="sv-SE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Se kundbehov och lagstiftarens intensioner som förenliga som verktyg för att driva NKI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7" b="31175"/>
          <a:stretch/>
        </p:blipFill>
        <p:spPr>
          <a:xfrm>
            <a:off x="0" y="4110446"/>
            <a:ext cx="12196701" cy="2741354"/>
          </a:xfrm>
          <a:prstGeom prst="rect">
            <a:avLst/>
          </a:prstGeom>
        </p:spPr>
      </p:pic>
      <p:sp>
        <p:nvSpPr>
          <p:cNvPr id="9" name="Platshållare för text 3"/>
          <p:cNvSpPr>
            <a:spLocks noGrp="1"/>
          </p:cNvSpPr>
          <p:nvPr>
            <p:ph type="body" sz="quarter" idx="4294967295"/>
          </p:nvPr>
        </p:nvSpPr>
        <p:spPr>
          <a:xfrm>
            <a:off x="6098350" y="1750328"/>
            <a:ext cx="5675639" cy="23601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Det ska vara tydligt för alla att Östhammars kommun vill vara attraktiv och växande </a:t>
            </a:r>
          </a:p>
          <a:p>
            <a:pPr marL="0" indent="0">
              <a:buNone/>
            </a:pP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Mervärdesavtalet och granskningen är fortsättningsvis under olika ledarskap. </a:t>
            </a:r>
          </a:p>
          <a:p>
            <a:pPr marL="0" indent="0">
              <a:buNone/>
            </a:pPr>
            <a:r>
              <a:rPr lang="sv-SE" sz="2400" dirty="0" smtClean="0">
                <a:solidFill>
                  <a:schemeClr val="bg1">
                    <a:lumMod val="50000"/>
                  </a:schemeClr>
                </a:solidFill>
              </a:rPr>
              <a:t>Erfarenheter från nya Samhällsbyggnads-förvaltningen ska tas tillvara med avseende bl.a. på systematiskt arbetsmiljöarbete</a:t>
            </a:r>
            <a:endParaRPr lang="sv-S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683496" y="228600"/>
            <a:ext cx="2221992" cy="283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Bilaga till p 50 CSG 20200914</a:t>
            </a:r>
            <a:endParaRPr lang="sv-S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359</Words>
  <Application>Microsoft Office PowerPoint</Application>
  <PresentationFormat>Bredbild</PresentationFormat>
  <Paragraphs>32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Andersson, Ulf</dc:creator>
  <cp:lastModifiedBy>Kraft, Birgitta</cp:lastModifiedBy>
  <cp:revision>8</cp:revision>
  <cp:lastPrinted>2020-09-23T06:36:59Z</cp:lastPrinted>
  <dcterms:created xsi:type="dcterms:W3CDTF">2020-09-13T09:33:53Z</dcterms:created>
  <dcterms:modified xsi:type="dcterms:W3CDTF">2020-09-23T06:44:47Z</dcterms:modified>
</cp:coreProperties>
</file>