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9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2019-10-28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Utvärdering samverkansavtalet enkätundersökning_20191028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9410-8060-4A0D-BD62-45979DFB3D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64979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2019-10-28</a:t>
            </a:r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2757" y="633046"/>
            <a:ext cx="6555166" cy="395800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32757" y="4777193"/>
            <a:ext cx="6555165" cy="4390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Utvärdering samverkansavtalet enkätundersökning_20191028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B38C8-F370-4C91-9D8E-5F5E76C113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32147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38C8-F370-4C91-9D8E-5F5E76C113D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2019-10-28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Utvärdering samverkansavtalet enkätundersökning_20191028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99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B987-DB92-4A14-8EA0-3CFC6CF3B457}" type="datetime1">
              <a:rPr lang="sv-SE" smtClean="0"/>
              <a:t>2019-10-29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22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9668-6B13-44BF-AA37-96F9A275A534}" type="datetime1">
              <a:rPr lang="sv-SE" smtClean="0"/>
              <a:t>2019-10-29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33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3074-669A-4972-8DA3-C6BCAE752E83}" type="datetime1">
              <a:rPr lang="sv-SE" smtClean="0"/>
              <a:t>2019-10-29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2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BD40-AD4C-46B2-B0BE-12D56723674F}" type="datetime1">
              <a:rPr lang="sv-SE" smtClean="0"/>
              <a:t>2019-10-29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31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CC45-0459-42F3-89AF-DF6A55033330}" type="datetime1">
              <a:rPr lang="sv-SE" smtClean="0"/>
              <a:t>2019-10-29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54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CFA-B0C7-4E44-986A-5385062F415F}" type="datetime1">
              <a:rPr lang="sv-SE" smtClean="0"/>
              <a:t>2019-10-29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03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15E5-FBEB-4118-B20E-2D6DE300DEA5}" type="datetime1">
              <a:rPr lang="sv-SE" smtClean="0"/>
              <a:t>2019-10-29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00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318F-582A-43C9-8A60-20742A46CA81}" type="datetime1">
              <a:rPr lang="sv-SE" smtClean="0"/>
              <a:t>2019-10-29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5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183D-88A8-46AD-ABB4-DF5261977DED}" type="datetime1">
              <a:rPr lang="sv-SE" smtClean="0"/>
              <a:t>2019-10-29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77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3592-E49C-4D7D-A0DA-AA2A87F0738C}" type="datetime1">
              <a:rPr lang="sv-SE" smtClean="0"/>
              <a:t>2019-10-29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60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0A43-FEAD-4A12-810E-5068CBB82C19}" type="datetime1">
              <a:rPr lang="sv-SE" smtClean="0"/>
              <a:t>2019-10-29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7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5025-3A2C-4F03-8BE5-8B4325ADB189}" type="datetime1">
              <a:rPr lang="sv-SE" smtClean="0"/>
              <a:t>2019-10-29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50F4-4484-4D1A-BF3B-6F41BB6C7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3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128712"/>
            <a:ext cx="11496675" cy="46005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Kvalitetsutveckling 3, november 2019</a:t>
            </a:r>
            <a:endParaRPr lang="sv-SE" dirty="0"/>
          </a:p>
        </p:txBody>
      </p:sp>
      <p:cxnSp>
        <p:nvCxnSpPr>
          <p:cNvPr id="7" name="Rak koppling 6"/>
          <p:cNvCxnSpPr/>
          <p:nvPr/>
        </p:nvCxnSpPr>
        <p:spPr>
          <a:xfrm>
            <a:off x="6501911" y="4906107"/>
            <a:ext cx="540727" cy="823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910754" y="5748462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2,4%</a:t>
            </a:r>
            <a:endParaRPr lang="sv-SE" sz="1100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5833696" y="5730877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4,9%</a:t>
            </a:r>
            <a:endParaRPr lang="sv-SE" sz="1100" dirty="0"/>
          </a:p>
        </p:txBody>
      </p:sp>
      <p:cxnSp>
        <p:nvCxnSpPr>
          <p:cNvPr id="14" name="Rak koppling 13"/>
          <p:cNvCxnSpPr>
            <a:endCxn id="10" idx="2"/>
          </p:cNvCxnSpPr>
          <p:nvPr/>
        </p:nvCxnSpPr>
        <p:spPr>
          <a:xfrm flipH="1">
            <a:off x="6096000" y="4925282"/>
            <a:ext cx="69605" cy="80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176337"/>
            <a:ext cx="11477625" cy="45053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Barn- och utbildningsförvaltningen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77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123950"/>
            <a:ext cx="11525250" cy="46101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Barn- och utbildningsförvaltningen</a:t>
            </a:r>
            <a:endParaRPr lang="sv-SE" dirty="0"/>
          </a:p>
        </p:txBody>
      </p:sp>
      <p:cxnSp>
        <p:nvCxnSpPr>
          <p:cNvPr id="7" name="Rak koppling 6"/>
          <p:cNvCxnSpPr/>
          <p:nvPr/>
        </p:nvCxnSpPr>
        <p:spPr>
          <a:xfrm flipV="1">
            <a:off x="5530362" y="931986"/>
            <a:ext cx="1169376" cy="1485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541477" y="633046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1,9%</a:t>
            </a:r>
            <a:endParaRPr lang="sv-SE" sz="1100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72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52525"/>
            <a:ext cx="11544300" cy="45529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Kultur- och fritidsförvaltningen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84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66812"/>
            <a:ext cx="11496675" cy="45243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Kultur- och fritidsförvaltningen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6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171575"/>
            <a:ext cx="11534775" cy="45148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Kultur- och fritidsförvaltningen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82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71575"/>
            <a:ext cx="11496675" cy="45148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Kultur- och fritidsförvaltningen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16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52525"/>
            <a:ext cx="11468100" cy="45529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Kultur- och fritidsförvaltningen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18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171575"/>
            <a:ext cx="11515725" cy="45148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Samhällsbyggnadsförvaltningen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78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52525"/>
            <a:ext cx="11544300" cy="45529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Samhällsbyggnadsförvaltningen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18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152525"/>
            <a:ext cx="11458575" cy="45529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Samhällsbyggnadsförvaltningen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99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38237"/>
            <a:ext cx="11496675" cy="45815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Kvalitetsutveckling 3, november 2019</a:t>
            </a:r>
            <a:endParaRPr lang="sv-SE" dirty="0"/>
          </a:p>
        </p:txBody>
      </p:sp>
      <p:cxnSp>
        <p:nvCxnSpPr>
          <p:cNvPr id="7" name="Rak koppling 6"/>
          <p:cNvCxnSpPr/>
          <p:nvPr/>
        </p:nvCxnSpPr>
        <p:spPr>
          <a:xfrm flipV="1">
            <a:off x="5952392" y="931985"/>
            <a:ext cx="747346" cy="147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541477" y="633046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3,4%</a:t>
            </a:r>
            <a:endParaRPr lang="sv-SE" sz="1100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3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23950"/>
            <a:ext cx="11506200" cy="46101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Samhällsbyggnadsförvaltningen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66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190625"/>
            <a:ext cx="11477625" cy="44767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Samhällsbyggnadsförvaltningen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16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85862"/>
            <a:ext cx="114966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185862"/>
            <a:ext cx="114395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85862"/>
            <a:ext cx="114966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181100"/>
            <a:ext cx="114490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39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176337"/>
            <a:ext cx="114395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Kommunledningsförvaltningen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171575"/>
            <a:ext cx="114776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23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Kommunledningsförvaltningen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62050"/>
            <a:ext cx="114966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80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Kommunledningsförvaltningen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52525"/>
            <a:ext cx="114681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109662"/>
            <a:ext cx="11534775" cy="46386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Kvalitetsutveckling 3, november 2019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585941" y="1204546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/>
          <p:cNvCxnSpPr/>
          <p:nvPr/>
        </p:nvCxnSpPr>
        <p:spPr>
          <a:xfrm flipV="1">
            <a:off x="6013936" y="931985"/>
            <a:ext cx="747346" cy="147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6603021" y="633046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1,7%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4721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Kommunledningsförvaltningen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162050"/>
            <a:ext cx="114585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66812"/>
            <a:ext cx="11487150" cy="45243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Kommunledningsförvaltningen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437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Tekniska förvaltningen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176337"/>
            <a:ext cx="114585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6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Tekniska 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171575"/>
            <a:ext cx="114395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0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Tekniska 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62050"/>
            <a:ext cx="1143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6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Tekniska 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181100"/>
            <a:ext cx="114776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16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Tekniska förvaltningen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90625"/>
            <a:ext cx="115062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9" y="1162050"/>
            <a:ext cx="11487150" cy="45339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Kvalitetsutveckling 3, november 2019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38693" y="1186962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2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171575"/>
            <a:ext cx="11458575" cy="45148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Kvalitetsutveckling 3, november 2019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0352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52525"/>
            <a:ext cx="11496675" cy="45529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Kvalitetsutveckling 3, november 2019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12317" y="1186962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162050"/>
            <a:ext cx="11477625" cy="45339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Barn- och utbildningsförvaltningen</a:t>
            </a:r>
            <a:endParaRPr lang="sv-SE" dirty="0"/>
          </a:p>
        </p:txBody>
      </p:sp>
      <p:cxnSp>
        <p:nvCxnSpPr>
          <p:cNvPr id="7" name="Rak koppling 6"/>
          <p:cNvCxnSpPr/>
          <p:nvPr/>
        </p:nvCxnSpPr>
        <p:spPr>
          <a:xfrm flipV="1">
            <a:off x="5952392" y="931985"/>
            <a:ext cx="747346" cy="147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541477" y="633046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3,8%</a:t>
            </a:r>
            <a:endParaRPr lang="sv-SE" sz="1100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6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43000"/>
            <a:ext cx="11506200" cy="4572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Barn- och utbildningsförvaltningen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8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138237"/>
            <a:ext cx="11496675" cy="45815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19808" y="193431"/>
            <a:ext cx="42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Barn- och utbildningsförvaltningen</a:t>
            </a:r>
            <a:endParaRPr lang="sv-SE" dirty="0"/>
          </a:p>
        </p:txBody>
      </p:sp>
      <p:cxnSp>
        <p:nvCxnSpPr>
          <p:cNvPr id="7" name="Rak koppling 6"/>
          <p:cNvCxnSpPr/>
          <p:nvPr/>
        </p:nvCxnSpPr>
        <p:spPr>
          <a:xfrm flipV="1">
            <a:off x="5952392" y="931985"/>
            <a:ext cx="747346" cy="147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7411916" y="791308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3,8%</a:t>
            </a:r>
            <a:endParaRPr lang="sv-SE" sz="1100" dirty="0"/>
          </a:p>
        </p:txBody>
      </p:sp>
      <p:sp>
        <p:nvSpPr>
          <p:cNvPr id="9" name="Rektangel 8"/>
          <p:cNvSpPr/>
          <p:nvPr/>
        </p:nvSpPr>
        <p:spPr>
          <a:xfrm>
            <a:off x="10647485" y="1213338"/>
            <a:ext cx="1196852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/>
          <p:cNvCxnSpPr/>
          <p:nvPr/>
        </p:nvCxnSpPr>
        <p:spPr>
          <a:xfrm flipV="1">
            <a:off x="5722326" y="1002323"/>
            <a:ext cx="1830266" cy="144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6518032" y="660503"/>
            <a:ext cx="66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3,8%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3805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106</Words>
  <Application>Microsoft Office PowerPoint</Application>
  <PresentationFormat>Bredbild</PresentationFormat>
  <Paragraphs>47</Paragraphs>
  <Slides>36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Degerman, Magnus</dc:creator>
  <cp:lastModifiedBy>Nolin, Jenny</cp:lastModifiedBy>
  <cp:revision>8</cp:revision>
  <cp:lastPrinted>2019-10-29T15:49:10Z</cp:lastPrinted>
  <dcterms:created xsi:type="dcterms:W3CDTF">2019-10-25T05:48:38Z</dcterms:created>
  <dcterms:modified xsi:type="dcterms:W3CDTF">2019-10-29T15:49:48Z</dcterms:modified>
</cp:coreProperties>
</file>