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
  </p:notesMasterIdLst>
  <p:sldIdLst>
    <p:sldId id="257" r:id="rId5"/>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E7D1AF-C284-4FFE-8F95-79378DFB7B50}" v="1" dt="2026-08-26T08:32:37.0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1" d="100"/>
          <a:sy n="111" d="100"/>
        </p:scale>
        <p:origin x="59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ida Berggren" userId="d29bd15a-56f6-44a2-9567-68129f6a4483" providerId="ADAL" clId="{2D8CE53B-86E6-4992-8E94-0151278486F9}"/>
    <pc:docChg chg="custSel modSld">
      <pc:chgData name="Frida Berggren" userId="d29bd15a-56f6-44a2-9567-68129f6a4483" providerId="ADAL" clId="{2D8CE53B-86E6-4992-8E94-0151278486F9}" dt="2026-08-26T08:33:21.357" v="674" actId="207"/>
      <pc:docMkLst>
        <pc:docMk/>
      </pc:docMkLst>
      <pc:sldChg chg="addSp delSp modSp mod">
        <pc:chgData name="Frida Berggren" userId="d29bd15a-56f6-44a2-9567-68129f6a4483" providerId="ADAL" clId="{2D8CE53B-86E6-4992-8E94-0151278486F9}" dt="2026-08-26T08:33:21.357" v="674" actId="207"/>
        <pc:sldMkLst>
          <pc:docMk/>
          <pc:sldMk cId="3039203202" sldId="257"/>
        </pc:sldMkLst>
        <pc:spChg chg="add mod">
          <ac:chgData name="Frida Berggren" userId="d29bd15a-56f6-44a2-9567-68129f6a4483" providerId="ADAL" clId="{2D8CE53B-86E6-4992-8E94-0151278486F9}" dt="2026-08-18T07:57:49.128" v="98" actId="20577"/>
          <ac:spMkLst>
            <pc:docMk/>
            <pc:sldMk cId="3039203202" sldId="257"/>
            <ac:spMk id="10" creationId="{D760B1DC-D8B7-A49E-9BEB-DBDE054C3809}"/>
          </ac:spMkLst>
        </pc:spChg>
        <pc:spChg chg="add mod">
          <ac:chgData name="Frida Berggren" userId="d29bd15a-56f6-44a2-9567-68129f6a4483" providerId="ADAL" clId="{2D8CE53B-86E6-4992-8E94-0151278486F9}" dt="2026-08-17T10:46:47.192" v="31" actId="1076"/>
          <ac:spMkLst>
            <pc:docMk/>
            <pc:sldMk cId="3039203202" sldId="257"/>
            <ac:spMk id="15" creationId="{14F20942-5095-6945-E780-AADD50337718}"/>
          </ac:spMkLst>
        </pc:spChg>
        <pc:spChg chg="mod">
          <ac:chgData name="Frida Berggren" userId="d29bd15a-56f6-44a2-9567-68129f6a4483" providerId="ADAL" clId="{2D8CE53B-86E6-4992-8E94-0151278486F9}" dt="2026-08-26T08:33:00.086" v="651" actId="1076"/>
          <ac:spMkLst>
            <pc:docMk/>
            <pc:sldMk cId="3039203202" sldId="257"/>
            <ac:spMk id="17" creationId="{00000000-0000-0000-0000-000000000000}"/>
          </ac:spMkLst>
        </pc:spChg>
        <pc:spChg chg="add mod">
          <ac:chgData name="Frida Berggren" userId="d29bd15a-56f6-44a2-9567-68129f6a4483" providerId="ADAL" clId="{2D8CE53B-86E6-4992-8E94-0151278486F9}" dt="2026-08-26T08:33:21.357" v="674" actId="207"/>
          <ac:spMkLst>
            <pc:docMk/>
            <pc:sldMk cId="3039203202" sldId="257"/>
            <ac:spMk id="18" creationId="{1D289343-85B1-589C-D6C0-EF6C4A3570B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CE95D4-077C-41CB-AA65-A1A13126801F}" type="datetimeFigureOut">
              <a:rPr lang="sv-SE" smtClean="0"/>
              <a:t>2026-08-26</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F66620-5E86-4198-9ABF-1C7E60111E77}" type="slidenum">
              <a:rPr lang="sv-SE" smtClean="0"/>
              <a:t>‹#›</a:t>
            </a:fld>
            <a:endParaRPr lang="sv-SE"/>
          </a:p>
        </p:txBody>
      </p:sp>
    </p:spTree>
    <p:extLst>
      <p:ext uri="{BB962C8B-B14F-4D97-AF65-F5344CB8AC3E}">
        <p14:creationId xmlns:p14="http://schemas.microsoft.com/office/powerpoint/2010/main" val="1546527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72880386-EA7F-41D7-AEBE-CF582D93E2F7}" type="slidenum">
              <a:rPr lang="sv-SE" smtClean="0"/>
              <a:t>1</a:t>
            </a:fld>
            <a:endParaRPr lang="sv-SE"/>
          </a:p>
        </p:txBody>
      </p:sp>
    </p:spTree>
    <p:extLst>
      <p:ext uri="{BB962C8B-B14F-4D97-AF65-F5344CB8AC3E}">
        <p14:creationId xmlns:p14="http://schemas.microsoft.com/office/powerpoint/2010/main" val="37387116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1524000" y="1122363"/>
            <a:ext cx="9144000" cy="2387600"/>
          </a:xfrm>
        </p:spPr>
        <p:txBody>
          <a:bodyPr anchor="b"/>
          <a:lstStyle>
            <a:lvl1pPr algn="ctr">
              <a:defRPr sz="6000"/>
            </a:lvl1pPr>
          </a:lstStyle>
          <a:p>
            <a:r>
              <a:rPr lang="sv-SE"/>
              <a:t>Klicka här för att ändra format</a:t>
            </a:r>
          </a:p>
        </p:txBody>
      </p:sp>
      <p:sp>
        <p:nvSpPr>
          <p:cNvPr id="3" name="Underrubri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p>
        </p:txBody>
      </p:sp>
      <p:sp>
        <p:nvSpPr>
          <p:cNvPr id="4" name="Platshållare för datum 3"/>
          <p:cNvSpPr>
            <a:spLocks noGrp="1"/>
          </p:cNvSpPr>
          <p:nvPr>
            <p:ph type="dt" sz="half" idx="10"/>
          </p:nvPr>
        </p:nvSpPr>
        <p:spPr/>
        <p:txBody>
          <a:bodyPr/>
          <a:lstStyle/>
          <a:p>
            <a:fld id="{80D50C77-322B-4A98-857E-4A57CDA30765}" type="datetimeFigureOut">
              <a:rPr lang="sv-SE" smtClean="0"/>
              <a:t>2026-08-26</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2DD76A2A-08DA-43CE-B0EA-6E3AD30A995B}" type="slidenum">
              <a:rPr lang="sv-SE" smtClean="0"/>
              <a:t>‹#›</a:t>
            </a:fld>
            <a:endParaRPr lang="sv-SE"/>
          </a:p>
        </p:txBody>
      </p:sp>
    </p:spTree>
    <p:extLst>
      <p:ext uri="{BB962C8B-B14F-4D97-AF65-F5344CB8AC3E}">
        <p14:creationId xmlns:p14="http://schemas.microsoft.com/office/powerpoint/2010/main" val="26666584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80D50C77-322B-4A98-857E-4A57CDA30765}" type="datetimeFigureOut">
              <a:rPr lang="sv-SE" smtClean="0"/>
              <a:t>2026-08-26</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2DD76A2A-08DA-43CE-B0EA-6E3AD30A995B}" type="slidenum">
              <a:rPr lang="sv-SE" smtClean="0"/>
              <a:t>‹#›</a:t>
            </a:fld>
            <a:endParaRPr lang="sv-SE"/>
          </a:p>
        </p:txBody>
      </p:sp>
    </p:spTree>
    <p:extLst>
      <p:ext uri="{BB962C8B-B14F-4D97-AF65-F5344CB8AC3E}">
        <p14:creationId xmlns:p14="http://schemas.microsoft.com/office/powerpoint/2010/main" val="40191886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831850" y="1709738"/>
            <a:ext cx="10515600" cy="2852737"/>
          </a:xfrm>
        </p:spPr>
        <p:txBody>
          <a:bodyPr anchor="b"/>
          <a:lstStyle>
            <a:lvl1pPr>
              <a:defRPr sz="6000"/>
            </a:lvl1pPr>
          </a:lstStyle>
          <a:p>
            <a:r>
              <a:rPr lang="sv-SE"/>
              <a:t>Klicka här för att ändra format</a:t>
            </a:r>
          </a:p>
        </p:txBody>
      </p:sp>
      <p:sp>
        <p:nvSpPr>
          <p:cNvPr id="3" name="Platshållare för tex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Redigera format för bakgrundstext</a:t>
            </a:r>
          </a:p>
        </p:txBody>
      </p:sp>
      <p:sp>
        <p:nvSpPr>
          <p:cNvPr id="4" name="Platshållare för datum 3"/>
          <p:cNvSpPr>
            <a:spLocks noGrp="1"/>
          </p:cNvSpPr>
          <p:nvPr>
            <p:ph type="dt" sz="half" idx="10"/>
          </p:nvPr>
        </p:nvSpPr>
        <p:spPr/>
        <p:txBody>
          <a:bodyPr/>
          <a:lstStyle/>
          <a:p>
            <a:fld id="{80D50C77-322B-4A98-857E-4A57CDA30765}" type="datetimeFigureOut">
              <a:rPr lang="sv-SE" smtClean="0"/>
              <a:t>2026-08-26</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2DD76A2A-08DA-43CE-B0EA-6E3AD30A995B}" type="slidenum">
              <a:rPr lang="sv-SE" smtClean="0"/>
              <a:t>‹#›</a:t>
            </a:fld>
            <a:endParaRPr lang="sv-SE"/>
          </a:p>
        </p:txBody>
      </p:sp>
    </p:spTree>
    <p:extLst>
      <p:ext uri="{BB962C8B-B14F-4D97-AF65-F5344CB8AC3E}">
        <p14:creationId xmlns:p14="http://schemas.microsoft.com/office/powerpoint/2010/main" val="27230074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838200" y="1825625"/>
            <a:ext cx="5181600" cy="435133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6172200" y="1825625"/>
            <a:ext cx="5181600" cy="435133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p>
            <a:fld id="{80D50C77-322B-4A98-857E-4A57CDA30765}" type="datetimeFigureOut">
              <a:rPr lang="sv-SE" smtClean="0"/>
              <a:t>2026-08-26</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2DD76A2A-08DA-43CE-B0EA-6E3AD30A995B}" type="slidenum">
              <a:rPr lang="sv-SE" smtClean="0"/>
              <a:t>‹#›</a:t>
            </a:fld>
            <a:endParaRPr lang="sv-SE"/>
          </a:p>
        </p:txBody>
      </p:sp>
    </p:spTree>
    <p:extLst>
      <p:ext uri="{BB962C8B-B14F-4D97-AF65-F5344CB8AC3E}">
        <p14:creationId xmlns:p14="http://schemas.microsoft.com/office/powerpoint/2010/main" val="40029266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839788" y="365125"/>
            <a:ext cx="10515600" cy="1325563"/>
          </a:xfrm>
        </p:spPr>
        <p:txBody>
          <a:bodyPr/>
          <a:lstStyle/>
          <a:p>
            <a:r>
              <a:rPr lang="sv-SE"/>
              <a:t>Klicka här för att ändra format</a:t>
            </a:r>
          </a:p>
        </p:txBody>
      </p:sp>
      <p:sp>
        <p:nvSpPr>
          <p:cNvPr id="3" name="Platshållare för tex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4" name="Platshållare för innehåll 3"/>
          <p:cNvSpPr>
            <a:spLocks noGrp="1"/>
          </p:cNvSpPr>
          <p:nvPr>
            <p:ph sz="half" idx="2"/>
          </p:nvPr>
        </p:nvSpPr>
        <p:spPr>
          <a:xfrm>
            <a:off x="839788" y="2505075"/>
            <a:ext cx="5157787" cy="368458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6" name="Platshållare för innehåll 5"/>
          <p:cNvSpPr>
            <a:spLocks noGrp="1"/>
          </p:cNvSpPr>
          <p:nvPr>
            <p:ph sz="quarter" idx="4"/>
          </p:nvPr>
        </p:nvSpPr>
        <p:spPr>
          <a:xfrm>
            <a:off x="6172200" y="2505075"/>
            <a:ext cx="5183188" cy="368458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7" name="Platshållare för datum 6"/>
          <p:cNvSpPr>
            <a:spLocks noGrp="1"/>
          </p:cNvSpPr>
          <p:nvPr>
            <p:ph type="dt" sz="half" idx="10"/>
          </p:nvPr>
        </p:nvSpPr>
        <p:spPr/>
        <p:txBody>
          <a:bodyPr/>
          <a:lstStyle/>
          <a:p>
            <a:fld id="{80D50C77-322B-4A98-857E-4A57CDA30765}" type="datetimeFigureOut">
              <a:rPr lang="sv-SE" smtClean="0"/>
              <a:t>2026-08-26</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2DD76A2A-08DA-43CE-B0EA-6E3AD30A995B}" type="slidenum">
              <a:rPr lang="sv-SE" smtClean="0"/>
              <a:t>‹#›</a:t>
            </a:fld>
            <a:endParaRPr lang="sv-SE"/>
          </a:p>
        </p:txBody>
      </p:sp>
    </p:spTree>
    <p:extLst>
      <p:ext uri="{BB962C8B-B14F-4D97-AF65-F5344CB8AC3E}">
        <p14:creationId xmlns:p14="http://schemas.microsoft.com/office/powerpoint/2010/main" val="41333387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p:txBody>
          <a:bodyPr/>
          <a:lstStyle/>
          <a:p>
            <a:fld id="{80D50C77-322B-4A98-857E-4A57CDA30765}" type="datetimeFigureOut">
              <a:rPr lang="sv-SE" smtClean="0"/>
              <a:t>2026-08-26</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2DD76A2A-08DA-43CE-B0EA-6E3AD30A995B}" type="slidenum">
              <a:rPr lang="sv-SE" smtClean="0"/>
              <a:t>‹#›</a:t>
            </a:fld>
            <a:endParaRPr lang="sv-SE"/>
          </a:p>
        </p:txBody>
      </p:sp>
    </p:spTree>
    <p:extLst>
      <p:ext uri="{BB962C8B-B14F-4D97-AF65-F5344CB8AC3E}">
        <p14:creationId xmlns:p14="http://schemas.microsoft.com/office/powerpoint/2010/main" val="4087327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80D50C77-322B-4A98-857E-4A57CDA30765}" type="datetimeFigureOut">
              <a:rPr lang="sv-SE" smtClean="0"/>
              <a:t>2026-08-26</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2DD76A2A-08DA-43CE-B0EA-6E3AD30A995B}" type="slidenum">
              <a:rPr lang="sv-SE" smtClean="0"/>
              <a:t>‹#›</a:t>
            </a:fld>
            <a:endParaRPr lang="sv-SE"/>
          </a:p>
        </p:txBody>
      </p:sp>
    </p:spTree>
    <p:extLst>
      <p:ext uri="{BB962C8B-B14F-4D97-AF65-F5344CB8AC3E}">
        <p14:creationId xmlns:p14="http://schemas.microsoft.com/office/powerpoint/2010/main" val="10024027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a:t>Klicka här för att ändra format</a:t>
            </a:r>
          </a:p>
        </p:txBody>
      </p:sp>
      <p:sp>
        <p:nvSpPr>
          <p:cNvPr id="3" name="Platshållare för innehåll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Platshållare för datum 4"/>
          <p:cNvSpPr>
            <a:spLocks noGrp="1"/>
          </p:cNvSpPr>
          <p:nvPr>
            <p:ph type="dt" sz="half" idx="10"/>
          </p:nvPr>
        </p:nvSpPr>
        <p:spPr/>
        <p:txBody>
          <a:bodyPr/>
          <a:lstStyle/>
          <a:p>
            <a:fld id="{80D50C77-322B-4A98-857E-4A57CDA30765}" type="datetimeFigureOut">
              <a:rPr lang="sv-SE" smtClean="0"/>
              <a:t>2026-08-26</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2DD76A2A-08DA-43CE-B0EA-6E3AD30A995B}" type="slidenum">
              <a:rPr lang="sv-SE" smtClean="0"/>
              <a:t>‹#›</a:t>
            </a:fld>
            <a:endParaRPr lang="sv-SE"/>
          </a:p>
        </p:txBody>
      </p:sp>
    </p:spTree>
    <p:extLst>
      <p:ext uri="{BB962C8B-B14F-4D97-AF65-F5344CB8AC3E}">
        <p14:creationId xmlns:p14="http://schemas.microsoft.com/office/powerpoint/2010/main" val="4124192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a:t>Klicka här för att ändra format</a:t>
            </a:r>
          </a:p>
        </p:txBody>
      </p:sp>
      <p:sp>
        <p:nvSpPr>
          <p:cNvPr id="3" name="Platshållare för bild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Platshållare för datum 4"/>
          <p:cNvSpPr>
            <a:spLocks noGrp="1"/>
          </p:cNvSpPr>
          <p:nvPr>
            <p:ph type="dt" sz="half" idx="10"/>
          </p:nvPr>
        </p:nvSpPr>
        <p:spPr/>
        <p:txBody>
          <a:bodyPr/>
          <a:lstStyle/>
          <a:p>
            <a:fld id="{80D50C77-322B-4A98-857E-4A57CDA30765}" type="datetimeFigureOut">
              <a:rPr lang="sv-SE" smtClean="0"/>
              <a:t>2026-08-26</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2DD76A2A-08DA-43CE-B0EA-6E3AD30A995B}" type="slidenum">
              <a:rPr lang="sv-SE" smtClean="0"/>
              <a:t>‹#›</a:t>
            </a:fld>
            <a:endParaRPr lang="sv-SE"/>
          </a:p>
        </p:txBody>
      </p:sp>
    </p:spTree>
    <p:extLst>
      <p:ext uri="{BB962C8B-B14F-4D97-AF65-F5344CB8AC3E}">
        <p14:creationId xmlns:p14="http://schemas.microsoft.com/office/powerpoint/2010/main" val="11593173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80D50C77-322B-4A98-857E-4A57CDA30765}" type="datetimeFigureOut">
              <a:rPr lang="sv-SE" smtClean="0"/>
              <a:t>2026-08-26</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2DD76A2A-08DA-43CE-B0EA-6E3AD30A995B}" type="slidenum">
              <a:rPr lang="sv-SE" smtClean="0"/>
              <a:t>‹#›</a:t>
            </a:fld>
            <a:endParaRPr lang="sv-SE"/>
          </a:p>
        </p:txBody>
      </p:sp>
    </p:spTree>
    <p:extLst>
      <p:ext uri="{BB962C8B-B14F-4D97-AF65-F5344CB8AC3E}">
        <p14:creationId xmlns:p14="http://schemas.microsoft.com/office/powerpoint/2010/main" val="23331067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8724900" y="365125"/>
            <a:ext cx="2628900" cy="5811838"/>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838200" y="365125"/>
            <a:ext cx="7734300" cy="5811838"/>
          </a:xfrm>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80D50C77-322B-4A98-857E-4A57CDA30765}" type="datetimeFigureOut">
              <a:rPr lang="sv-SE" smtClean="0"/>
              <a:t>2026-08-26</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2DD76A2A-08DA-43CE-B0EA-6E3AD30A995B}" type="slidenum">
              <a:rPr lang="sv-SE" smtClean="0"/>
              <a:t>‹#›</a:t>
            </a:fld>
            <a:endParaRPr lang="sv-SE"/>
          </a:p>
        </p:txBody>
      </p:sp>
    </p:spTree>
    <p:extLst>
      <p:ext uri="{BB962C8B-B14F-4D97-AF65-F5344CB8AC3E}">
        <p14:creationId xmlns:p14="http://schemas.microsoft.com/office/powerpoint/2010/main" val="2304593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format</a:t>
            </a:r>
          </a:p>
        </p:txBody>
      </p:sp>
      <p:sp>
        <p:nvSpPr>
          <p:cNvPr id="3" name="Platshållare för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D50C77-322B-4A98-857E-4A57CDA30765}" type="datetimeFigureOut">
              <a:rPr lang="sv-SE" smtClean="0"/>
              <a:t>2026-08-26</a:t>
            </a:fld>
            <a:endParaRPr lang="sv-SE"/>
          </a:p>
        </p:txBody>
      </p:sp>
      <p:sp>
        <p:nvSpPr>
          <p:cNvPr id="5" name="Platshållare för sidfo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D76A2A-08DA-43CE-B0EA-6E3AD30A995B}" type="slidenum">
              <a:rPr lang="sv-SE" smtClean="0"/>
              <a:t>‹#›</a:t>
            </a:fld>
            <a:endParaRPr lang="sv-SE"/>
          </a:p>
        </p:txBody>
      </p:sp>
    </p:spTree>
    <p:extLst>
      <p:ext uri="{BB962C8B-B14F-4D97-AF65-F5344CB8AC3E}">
        <p14:creationId xmlns:p14="http://schemas.microsoft.com/office/powerpoint/2010/main" val="8100340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allmannabarnhuset.se/vart-arbete/vald-overgrepp/" TargetMode="External"/><Relationship Id="rId3" Type="http://schemas.openxmlformats.org/officeDocument/2006/relationships/image" Target="../media/image1.emf"/><Relationship Id="rId7" Type="http://schemas.openxmlformats.org/officeDocument/2006/relationships/hyperlink" Target="https://www.raddabarnen.se/stod-och-kunskap/" TargetMode="External"/><Relationship Id="rId12" Type="http://schemas.openxmlformats.org/officeDocument/2006/relationships/hyperlink" Target="https://polismuseet.se/skola/Utbildningsmaterial/ar-det-delbart/"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hyperlink" Target="https://aktivskola.org/utbildningsmaterial/" TargetMode="External"/><Relationship Id="rId11" Type="http://schemas.openxmlformats.org/officeDocument/2006/relationships/hyperlink" Target="https://www.bris.se/" TargetMode="External"/><Relationship Id="rId5" Type="http://schemas.openxmlformats.org/officeDocument/2006/relationships/hyperlink" Target="https://www.jagvillveta.se/" TargetMode="External"/><Relationship Id="rId10" Type="http://schemas.openxmlformats.org/officeDocument/2006/relationships/hyperlink" Target="https://www.raddabarnen.se/stod-och-kunskap/stopp-min-kropp/" TargetMode="External"/><Relationship Id="rId4" Type="http://schemas.openxmlformats.org/officeDocument/2006/relationships/image" Target="../media/image2.png"/><Relationship Id="rId9" Type="http://schemas.openxmlformats.org/officeDocument/2006/relationships/hyperlink" Target="https://liu.se/forskning/barnafri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p:cNvPicPr>
            <a:picLocks noChangeAspect="1"/>
          </p:cNvPicPr>
          <p:nvPr/>
        </p:nvPicPr>
        <p:blipFill>
          <a:blip r:embed="rId3"/>
          <a:stretch>
            <a:fillRect/>
          </a:stretch>
        </p:blipFill>
        <p:spPr>
          <a:xfrm>
            <a:off x="0" y="4583348"/>
            <a:ext cx="12221738" cy="2732597"/>
          </a:xfrm>
          <a:prstGeom prst="rect">
            <a:avLst/>
          </a:prstGeom>
        </p:spPr>
      </p:pic>
      <p:pic>
        <p:nvPicPr>
          <p:cNvPr id="6" name="Bildobjekt 5"/>
          <p:cNvPicPr>
            <a:picLocks noChangeAspect="1"/>
          </p:cNvPicPr>
          <p:nvPr/>
        </p:nvPicPr>
        <p:blipFill>
          <a:blip r:embed="rId4"/>
          <a:stretch>
            <a:fillRect/>
          </a:stretch>
        </p:blipFill>
        <p:spPr>
          <a:xfrm>
            <a:off x="9902876" y="5811409"/>
            <a:ext cx="2046855" cy="861418"/>
          </a:xfrm>
          <a:prstGeom prst="rect">
            <a:avLst/>
          </a:prstGeom>
        </p:spPr>
      </p:pic>
      <p:sp>
        <p:nvSpPr>
          <p:cNvPr id="4" name="Rektangel 3"/>
          <p:cNvSpPr/>
          <p:nvPr/>
        </p:nvSpPr>
        <p:spPr>
          <a:xfrm rot="5058182">
            <a:off x="-126221" y="5877126"/>
            <a:ext cx="1854506" cy="307777"/>
          </a:xfrm>
          <a:prstGeom prst="rect">
            <a:avLst/>
          </a:prstGeom>
        </p:spPr>
        <p:txBody>
          <a:bodyPr wrap="square">
            <a:spAutoFit/>
          </a:bodyPr>
          <a:lstStyle/>
          <a:p>
            <a:pPr algn="ctr"/>
            <a:endParaRPr lang="sv-SE" sz="1400" dirty="0">
              <a:solidFill>
                <a:schemeClr val="bg1"/>
              </a:solidFill>
              <a:latin typeface="Gill Sans MT" panose="020B0502020104020203" pitchFamily="34" charset="0"/>
            </a:endParaRPr>
          </a:p>
        </p:txBody>
      </p:sp>
      <p:sp>
        <p:nvSpPr>
          <p:cNvPr id="5" name="Rektangel 4"/>
          <p:cNvSpPr/>
          <p:nvPr/>
        </p:nvSpPr>
        <p:spPr>
          <a:xfrm rot="3883046">
            <a:off x="1940833" y="6068605"/>
            <a:ext cx="184731" cy="307777"/>
          </a:xfrm>
          <a:prstGeom prst="rect">
            <a:avLst/>
          </a:prstGeom>
        </p:spPr>
        <p:txBody>
          <a:bodyPr wrap="none">
            <a:spAutoFit/>
          </a:bodyPr>
          <a:lstStyle/>
          <a:p>
            <a:pPr algn="ctr"/>
            <a:endParaRPr lang="sv-SE" sz="1400" dirty="0">
              <a:solidFill>
                <a:schemeClr val="bg1"/>
              </a:solidFill>
              <a:latin typeface="Gill Sans MT" panose="020B0502020104020203" pitchFamily="34" charset="0"/>
            </a:endParaRPr>
          </a:p>
        </p:txBody>
      </p:sp>
      <p:sp>
        <p:nvSpPr>
          <p:cNvPr id="7" name="Rektangel 6"/>
          <p:cNvSpPr/>
          <p:nvPr/>
        </p:nvSpPr>
        <p:spPr>
          <a:xfrm rot="2119467">
            <a:off x="2051444" y="5981207"/>
            <a:ext cx="184730" cy="307777"/>
          </a:xfrm>
          <a:prstGeom prst="rect">
            <a:avLst/>
          </a:prstGeom>
        </p:spPr>
        <p:txBody>
          <a:bodyPr wrap="none">
            <a:spAutoFit/>
          </a:bodyPr>
          <a:lstStyle/>
          <a:p>
            <a:pPr algn="ctr"/>
            <a:endParaRPr lang="sv-SE" sz="1400" dirty="0">
              <a:solidFill>
                <a:schemeClr val="bg1"/>
              </a:solidFill>
              <a:latin typeface="Gill Sans MT" panose="020B0502020104020203" pitchFamily="34" charset="0"/>
            </a:endParaRPr>
          </a:p>
        </p:txBody>
      </p:sp>
      <p:sp>
        <p:nvSpPr>
          <p:cNvPr id="11" name="Rektangel 10"/>
          <p:cNvSpPr/>
          <p:nvPr/>
        </p:nvSpPr>
        <p:spPr>
          <a:xfrm rot="1004115">
            <a:off x="4990979" y="5797829"/>
            <a:ext cx="184731" cy="307777"/>
          </a:xfrm>
          <a:prstGeom prst="rect">
            <a:avLst/>
          </a:prstGeom>
        </p:spPr>
        <p:txBody>
          <a:bodyPr wrap="none">
            <a:spAutoFit/>
          </a:bodyPr>
          <a:lstStyle/>
          <a:p>
            <a:pPr algn="ctr"/>
            <a:endParaRPr lang="sv-SE" sz="1400" dirty="0">
              <a:solidFill>
                <a:schemeClr val="bg1"/>
              </a:solidFill>
              <a:latin typeface="Gill Sans MT" panose="020B0502020104020203" pitchFamily="34" charset="0"/>
            </a:endParaRPr>
          </a:p>
        </p:txBody>
      </p:sp>
      <p:sp>
        <p:nvSpPr>
          <p:cNvPr id="17" name="Rektangel 16"/>
          <p:cNvSpPr/>
          <p:nvPr/>
        </p:nvSpPr>
        <p:spPr>
          <a:xfrm rot="19170450">
            <a:off x="8100987" y="4429459"/>
            <a:ext cx="2962847" cy="307777"/>
          </a:xfrm>
          <a:prstGeom prst="rect">
            <a:avLst/>
          </a:prstGeom>
        </p:spPr>
        <p:txBody>
          <a:bodyPr wrap="square">
            <a:spAutoFit/>
            <a:scene3d>
              <a:camera prst="orthographicFront">
                <a:rot lat="0" lon="600000" rev="0"/>
              </a:camera>
              <a:lightRig rig="threePt" dir="t"/>
            </a:scene3d>
          </a:bodyPr>
          <a:lstStyle/>
          <a:p>
            <a:pPr algn="ctr"/>
            <a:endParaRPr lang="sv-SE" sz="1400" dirty="0">
              <a:solidFill>
                <a:schemeClr val="bg1"/>
              </a:solidFill>
              <a:latin typeface="Gill Sans MT" panose="020B0502020104020203" pitchFamily="34" charset="0"/>
            </a:endParaRPr>
          </a:p>
        </p:txBody>
      </p:sp>
      <p:sp>
        <p:nvSpPr>
          <p:cNvPr id="10" name="textruta 9">
            <a:extLst>
              <a:ext uri="{FF2B5EF4-FFF2-40B4-BE49-F238E27FC236}">
                <a16:creationId xmlns:a16="http://schemas.microsoft.com/office/drawing/2014/main" id="{D760B1DC-D8B7-A49E-9BEB-DBDE054C3809}"/>
              </a:ext>
            </a:extLst>
          </p:cNvPr>
          <p:cNvSpPr txBox="1"/>
          <p:nvPr/>
        </p:nvSpPr>
        <p:spPr>
          <a:xfrm>
            <a:off x="459357" y="362983"/>
            <a:ext cx="7338922" cy="369332"/>
          </a:xfrm>
          <a:prstGeom prst="rect">
            <a:avLst/>
          </a:prstGeom>
          <a:noFill/>
        </p:spPr>
        <p:txBody>
          <a:bodyPr wrap="square">
            <a:spAutoFit/>
          </a:bodyPr>
          <a:lstStyle/>
          <a:p>
            <a:pPr algn="l" fontAlgn="base">
              <a:buNone/>
            </a:pPr>
            <a:r>
              <a:rPr lang="sv-SE" b="1" i="0" dirty="0">
                <a:solidFill>
                  <a:srgbClr val="262626"/>
                </a:solidFill>
                <a:effectLst/>
                <a:latin typeface="source sans pro" panose="020B0503030403020204" pitchFamily="34" charset="0"/>
              </a:rPr>
              <a:t>Nytt samlat stödmaterial om barns utsatthet </a:t>
            </a:r>
          </a:p>
        </p:txBody>
      </p:sp>
      <p:sp>
        <p:nvSpPr>
          <p:cNvPr id="15" name="textruta 14">
            <a:extLst>
              <a:ext uri="{FF2B5EF4-FFF2-40B4-BE49-F238E27FC236}">
                <a16:creationId xmlns:a16="http://schemas.microsoft.com/office/drawing/2014/main" id="{14F20942-5095-6945-E780-AADD50337718}"/>
              </a:ext>
            </a:extLst>
          </p:cNvPr>
          <p:cNvSpPr txBox="1"/>
          <p:nvPr/>
        </p:nvSpPr>
        <p:spPr>
          <a:xfrm>
            <a:off x="390346" y="1163342"/>
            <a:ext cx="8322334" cy="830997"/>
          </a:xfrm>
          <a:prstGeom prst="rect">
            <a:avLst/>
          </a:prstGeom>
          <a:noFill/>
        </p:spPr>
        <p:txBody>
          <a:bodyPr wrap="square">
            <a:spAutoFit/>
          </a:bodyPr>
          <a:lstStyle/>
          <a:p>
            <a:pPr algn="l" fontAlgn="base">
              <a:buNone/>
            </a:pPr>
            <a:r>
              <a:rPr lang="sv-SE" sz="1200" b="0" i="0" dirty="0">
                <a:solidFill>
                  <a:srgbClr val="262626"/>
                </a:solidFill>
                <a:effectLst/>
                <a:latin typeface="source sans pro" panose="020B0503030403020204" pitchFamily="34" charset="0"/>
              </a:rPr>
              <a:t>Barn och elever behöver ha kunskap om exempelvis rätten till sin egen kropp, gränser och om skillnaden mellan bra och dåliga hemligheter. De behöver också veta vart de kan vända sig och vad de kan göra om de blir utsatta eller känner sig otrygga.</a:t>
            </a:r>
          </a:p>
          <a:p>
            <a:pPr algn="l" fontAlgn="base">
              <a:buNone/>
            </a:pPr>
            <a:r>
              <a:rPr lang="sv-SE" sz="1200" b="0" i="0" dirty="0">
                <a:solidFill>
                  <a:srgbClr val="262626"/>
                </a:solidFill>
                <a:effectLst/>
                <a:latin typeface="source sans pro" panose="020B0503030403020204" pitchFamily="34" charset="0"/>
              </a:rPr>
              <a:t>Planera för hur barn och elever får de kunskaper som de behöver för ett stärkt skydd. Säkerställ samtidigt att det inte kan uppfattas som att ansvaret för barn och elevers trygghet och skydd ligger på dem själva. (Skolverket)</a:t>
            </a:r>
          </a:p>
        </p:txBody>
      </p:sp>
      <p:sp>
        <p:nvSpPr>
          <p:cNvPr id="18" name="textruta 17">
            <a:extLst>
              <a:ext uri="{FF2B5EF4-FFF2-40B4-BE49-F238E27FC236}">
                <a16:creationId xmlns:a16="http://schemas.microsoft.com/office/drawing/2014/main" id="{1D289343-85B1-589C-D6C0-EF6C4A3570BE}"/>
              </a:ext>
            </a:extLst>
          </p:cNvPr>
          <p:cNvSpPr txBox="1"/>
          <p:nvPr/>
        </p:nvSpPr>
        <p:spPr>
          <a:xfrm>
            <a:off x="459356" y="2111458"/>
            <a:ext cx="8857171" cy="2585323"/>
          </a:xfrm>
          <a:prstGeom prst="rect">
            <a:avLst/>
          </a:prstGeom>
          <a:noFill/>
        </p:spPr>
        <p:txBody>
          <a:bodyPr wrap="square">
            <a:spAutoFit/>
          </a:bodyPr>
          <a:lstStyle/>
          <a:p>
            <a:pPr algn="l" fontAlgn="base"/>
            <a:r>
              <a:rPr lang="sv-SE" b="0" i="0" dirty="0">
                <a:solidFill>
                  <a:srgbClr val="005C93"/>
                </a:solidFill>
                <a:effectLst/>
                <a:latin typeface="inherit"/>
                <a:hlinkClick r:id="rId5"/>
              </a:rPr>
              <a:t>Jag vill veta (Brottsoffermyndigheten)</a:t>
            </a:r>
            <a:r>
              <a:rPr lang="sv-SE" b="0" i="0" dirty="0">
                <a:solidFill>
                  <a:srgbClr val="005C93"/>
                </a:solidFill>
                <a:effectLst/>
                <a:latin typeface="inherit"/>
              </a:rPr>
              <a:t> </a:t>
            </a:r>
            <a:r>
              <a:rPr lang="sv-SE" sz="1200" b="0" i="0" dirty="0">
                <a:effectLst/>
                <a:latin typeface="inherit"/>
              </a:rPr>
              <a:t> mellanstadiet – högstadiet (</a:t>
            </a:r>
            <a:r>
              <a:rPr lang="sv-SE" sz="1200" b="0" i="0" dirty="0" err="1">
                <a:effectLst/>
                <a:latin typeface="inherit"/>
              </a:rPr>
              <a:t>gy</a:t>
            </a:r>
            <a:r>
              <a:rPr lang="sv-SE" sz="1200" b="0" i="0" dirty="0">
                <a:effectLst/>
                <a:latin typeface="inherit"/>
              </a:rPr>
              <a:t>), men särskild sida för barn under 8 år</a:t>
            </a:r>
          </a:p>
          <a:p>
            <a:pPr fontAlgn="base"/>
            <a:r>
              <a:rPr lang="sv-SE" dirty="0">
                <a:hlinkClick r:id="rId6"/>
              </a:rPr>
              <a:t>Utbildningsmaterial - Aktiv Skola</a:t>
            </a:r>
            <a:r>
              <a:rPr lang="sv-SE" dirty="0"/>
              <a:t> </a:t>
            </a:r>
            <a:r>
              <a:rPr lang="sv-SE" sz="1200" dirty="0"/>
              <a:t>material anpassat för alla årskurser</a:t>
            </a:r>
            <a:endParaRPr lang="sv-SE" sz="1200" b="0" i="0" dirty="0">
              <a:solidFill>
                <a:srgbClr val="262626"/>
              </a:solidFill>
              <a:effectLst/>
              <a:latin typeface="inherit"/>
            </a:endParaRPr>
          </a:p>
          <a:p>
            <a:pPr algn="l" fontAlgn="base"/>
            <a:r>
              <a:rPr lang="sv-SE" b="0" i="0" dirty="0">
                <a:solidFill>
                  <a:srgbClr val="005C93"/>
                </a:solidFill>
                <a:effectLst/>
                <a:latin typeface="inherit"/>
                <a:hlinkClick r:id="rId7"/>
              </a:rPr>
              <a:t>Stöd och kunskap, Rädda Barnens webbplats</a:t>
            </a:r>
            <a:r>
              <a:rPr lang="sv-SE" b="0" i="0" dirty="0">
                <a:solidFill>
                  <a:srgbClr val="005C93"/>
                </a:solidFill>
                <a:effectLst/>
                <a:latin typeface="inherit"/>
              </a:rPr>
              <a:t> </a:t>
            </a:r>
            <a:r>
              <a:rPr lang="sv-SE" sz="1200" b="0" i="0" dirty="0">
                <a:effectLst/>
                <a:latin typeface="inherit"/>
              </a:rPr>
              <a:t>material som kan användas från förskola upp till gymnasiet</a:t>
            </a:r>
          </a:p>
          <a:p>
            <a:pPr algn="l" fontAlgn="base"/>
            <a:r>
              <a:rPr lang="sv-SE" b="0" i="0" dirty="0">
                <a:solidFill>
                  <a:srgbClr val="005C93"/>
                </a:solidFill>
                <a:effectLst/>
                <a:latin typeface="inherit"/>
                <a:hlinkClick r:id="rId8"/>
              </a:rPr>
              <a:t>Våld och övergrepp, Stiftelsen Allmänna Barnhusets webbplats</a:t>
            </a:r>
            <a:endParaRPr lang="sv-SE" b="0" i="0" dirty="0">
              <a:solidFill>
                <a:srgbClr val="262626"/>
              </a:solidFill>
              <a:effectLst/>
              <a:latin typeface="inherit"/>
            </a:endParaRPr>
          </a:p>
          <a:p>
            <a:pPr algn="l" fontAlgn="base"/>
            <a:r>
              <a:rPr lang="sv-SE" b="0" i="0" dirty="0">
                <a:solidFill>
                  <a:srgbClr val="005C93"/>
                </a:solidFill>
                <a:effectLst/>
                <a:latin typeface="inherit"/>
                <a:hlinkClick r:id="rId9"/>
              </a:rPr>
              <a:t>Barnafrid - nationellt centrum för kunskap om våld mot barn, Linköpings universitets webbplats</a:t>
            </a:r>
            <a:r>
              <a:rPr lang="sv-SE" b="0" i="0" dirty="0">
                <a:solidFill>
                  <a:srgbClr val="005C93"/>
                </a:solidFill>
                <a:effectLst/>
                <a:latin typeface="inherit"/>
              </a:rPr>
              <a:t> </a:t>
            </a:r>
            <a:r>
              <a:rPr lang="sv-SE" sz="1200" b="0" i="0" dirty="0">
                <a:effectLst/>
                <a:latin typeface="inherit"/>
              </a:rPr>
              <a:t>för personal som jobbar i grundskola, fritidshem, gymnasieskola och anpassad skola</a:t>
            </a:r>
          </a:p>
          <a:p>
            <a:pPr algn="l" fontAlgn="base"/>
            <a:r>
              <a:rPr lang="sv-SE" b="0" i="0" dirty="0">
                <a:solidFill>
                  <a:srgbClr val="005C93"/>
                </a:solidFill>
                <a:effectLst/>
                <a:latin typeface="inherit"/>
                <a:hlinkClick r:id="rId10"/>
              </a:rPr>
              <a:t>Stopp! Min kropp!, Rädda Barnens webbplats</a:t>
            </a:r>
            <a:r>
              <a:rPr lang="sv-SE" b="0" i="0" dirty="0">
                <a:solidFill>
                  <a:srgbClr val="005C93"/>
                </a:solidFill>
                <a:effectLst/>
                <a:latin typeface="inherit"/>
              </a:rPr>
              <a:t> </a:t>
            </a:r>
            <a:r>
              <a:rPr lang="sv-SE" sz="1200" b="0" i="0" dirty="0">
                <a:effectLst/>
                <a:latin typeface="inherit"/>
              </a:rPr>
              <a:t>Riktad till grundskola och anpassad grundskola</a:t>
            </a:r>
          </a:p>
          <a:p>
            <a:pPr fontAlgn="base"/>
            <a:r>
              <a:rPr lang="sv-SE" b="0" i="0" dirty="0">
                <a:solidFill>
                  <a:srgbClr val="005C93"/>
                </a:solidFill>
                <a:effectLst/>
                <a:latin typeface="inherit"/>
                <a:hlinkClick r:id="rId11"/>
              </a:rPr>
              <a:t>Bris</a:t>
            </a:r>
            <a:r>
              <a:rPr lang="sv-SE" b="0" i="0" dirty="0">
                <a:solidFill>
                  <a:srgbClr val="005C93"/>
                </a:solidFill>
                <a:effectLst/>
                <a:latin typeface="inherit"/>
              </a:rPr>
              <a:t>  </a:t>
            </a:r>
            <a:r>
              <a:rPr lang="sv-SE" sz="1200" b="0" i="0" dirty="0">
                <a:effectLst/>
                <a:latin typeface="inherit"/>
              </a:rPr>
              <a:t>grundskola och </a:t>
            </a:r>
            <a:r>
              <a:rPr lang="sv-SE" sz="1200" dirty="0">
                <a:latin typeface="inherit"/>
              </a:rPr>
              <a:t>gymnasiet</a:t>
            </a:r>
            <a:endParaRPr lang="sv-SE" sz="1200" b="0" i="0" dirty="0">
              <a:effectLst/>
              <a:latin typeface="inherit"/>
            </a:endParaRPr>
          </a:p>
          <a:p>
            <a:pPr algn="l" fontAlgn="base"/>
            <a:r>
              <a:rPr lang="sv-SE" b="0" i="0" dirty="0">
                <a:solidFill>
                  <a:srgbClr val="005C93"/>
                </a:solidFill>
                <a:effectLst/>
                <a:latin typeface="inherit"/>
                <a:hlinkClick r:id="rId12"/>
              </a:rPr>
              <a:t>Är det delbart - Om att ta, ha och dela nakenbilder, Polismuseets webbplats</a:t>
            </a:r>
            <a:r>
              <a:rPr lang="sv-SE" b="0" i="0" dirty="0">
                <a:solidFill>
                  <a:srgbClr val="005C93"/>
                </a:solidFill>
                <a:effectLst/>
                <a:latin typeface="inherit"/>
              </a:rPr>
              <a:t> </a:t>
            </a:r>
            <a:r>
              <a:rPr lang="sv-SE" sz="1200" b="0" i="0" dirty="0">
                <a:effectLst/>
                <a:latin typeface="inherit"/>
              </a:rPr>
              <a:t>åk 4-9 och gymnasiet</a:t>
            </a:r>
          </a:p>
        </p:txBody>
      </p:sp>
    </p:spTree>
    <p:extLst>
      <p:ext uri="{BB962C8B-B14F-4D97-AF65-F5344CB8AC3E}">
        <p14:creationId xmlns:p14="http://schemas.microsoft.com/office/powerpoint/2010/main" val="3039203202"/>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58def724-1202-4d9b-9053-2b3be103174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A88E3A82FF79B5498F46E69886B37FDA" ma:contentTypeVersion="18" ma:contentTypeDescription="Skapa ett nytt dokument." ma:contentTypeScope="" ma:versionID="a51df2d9f31140395fd88a3dbbcc38d0">
  <xsd:schema xmlns:xsd="http://www.w3.org/2001/XMLSchema" xmlns:xs="http://www.w3.org/2001/XMLSchema" xmlns:p="http://schemas.microsoft.com/office/2006/metadata/properties" xmlns:ns3="b53aea5e-e35d-4024-ba3d-74ac84692075" xmlns:ns4="58def724-1202-4d9b-9053-2b3be1031743" targetNamespace="http://schemas.microsoft.com/office/2006/metadata/properties" ma:root="true" ma:fieldsID="f73a35ba30a4f5304549124bba8bb032" ns3:_="" ns4:_="">
    <xsd:import namespace="b53aea5e-e35d-4024-ba3d-74ac84692075"/>
    <xsd:import namespace="58def724-1202-4d9b-9053-2b3be1031743"/>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KeyPoints" minOccurs="0"/>
                <xsd:element ref="ns4:MediaServiceKeyPoints" minOccurs="0"/>
                <xsd:element ref="ns4:MediaServiceAutoTags" minOccurs="0"/>
                <xsd:element ref="ns4:MediaServiceOCR" minOccurs="0"/>
                <xsd:element ref="ns4:MediaServiceGenerationTime" minOccurs="0"/>
                <xsd:element ref="ns4:MediaServiceEventHashCode" minOccurs="0"/>
                <xsd:element ref="ns4:MediaLengthInSeconds" minOccurs="0"/>
                <xsd:element ref="ns4:MediaServiceSearchProperties" minOccurs="0"/>
                <xsd:element ref="ns4:_activity" minOccurs="0"/>
                <xsd:element ref="ns4:MediaServiceObjectDetectorVersions" minOccurs="0"/>
                <xsd:element ref="ns4:MediaServiceSystemTags" minOccurs="0"/>
                <xsd:element ref="ns4: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53aea5e-e35d-4024-ba3d-74ac84692075" elementFormDefault="qualified">
    <xsd:import namespace="http://schemas.microsoft.com/office/2006/documentManagement/types"/>
    <xsd:import namespace="http://schemas.microsoft.com/office/infopath/2007/PartnerControls"/>
    <xsd:element name="SharedWithUsers" ma:index="8" nillable="true" ma:displayName="Dela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lat med information" ma:description="" ma:internalName="SharedWithDetails" ma:readOnly="true">
      <xsd:simpleType>
        <xsd:restriction base="dms:Note">
          <xsd:maxLength value="255"/>
        </xsd:restriction>
      </xsd:simpleType>
    </xsd:element>
    <xsd:element name="SharingHintHash" ma:index="10" nillable="true" ma:displayName="Delar tips,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8def724-1202-4d9b-9053-2b3be1031743"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Location" ma:index="25"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31F4FDB-01CC-4943-9B72-D8AB4919D424}">
  <ds:schemaRefs>
    <ds:schemaRef ds:uri="http://purl.org/dc/elements/1.1/"/>
    <ds:schemaRef ds:uri="http://schemas.microsoft.com/office/2006/metadata/properties"/>
    <ds:schemaRef ds:uri="b53aea5e-e35d-4024-ba3d-74ac84692075"/>
    <ds:schemaRef ds:uri="http://purl.org/dc/term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58def724-1202-4d9b-9053-2b3be1031743"/>
    <ds:schemaRef ds:uri="http://www.w3.org/XML/1998/namespace"/>
  </ds:schemaRefs>
</ds:datastoreItem>
</file>

<file path=customXml/itemProps2.xml><?xml version="1.0" encoding="utf-8"?>
<ds:datastoreItem xmlns:ds="http://schemas.openxmlformats.org/officeDocument/2006/customXml" ds:itemID="{4EC0F996-32B0-4F84-BE95-EBAD93229ABE}">
  <ds:schemaRefs>
    <ds:schemaRef ds:uri="http://schemas.microsoft.com/sharepoint/v3/contenttype/forms"/>
  </ds:schemaRefs>
</ds:datastoreItem>
</file>

<file path=customXml/itemProps3.xml><?xml version="1.0" encoding="utf-8"?>
<ds:datastoreItem xmlns:ds="http://schemas.openxmlformats.org/officeDocument/2006/customXml" ds:itemID="{904457F0-BE57-439B-A519-0047CFEAD07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53aea5e-e35d-4024-ba3d-74ac84692075"/>
    <ds:schemaRef ds:uri="58def724-1202-4d9b-9053-2b3be10317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31</TotalTime>
  <Words>213</Words>
  <Application>Microsoft Office PowerPoint</Application>
  <PresentationFormat>Bredbild</PresentationFormat>
  <Paragraphs>12</Paragraphs>
  <Slides>1</Slides>
  <Notes>1</Notes>
  <HiddenSlides>0</HiddenSlides>
  <MMClips>0</MMClips>
  <ScaleCrop>false</ScaleCrop>
  <HeadingPairs>
    <vt:vector size="6" baseType="variant">
      <vt:variant>
        <vt:lpstr>Använt teckensnitt</vt:lpstr>
      </vt:variant>
      <vt:variant>
        <vt:i4>6</vt:i4>
      </vt:variant>
      <vt:variant>
        <vt:lpstr>Tema</vt:lpstr>
      </vt:variant>
      <vt:variant>
        <vt:i4>1</vt:i4>
      </vt:variant>
      <vt:variant>
        <vt:lpstr>Bildrubriker</vt:lpstr>
      </vt:variant>
      <vt:variant>
        <vt:i4>1</vt:i4>
      </vt:variant>
    </vt:vector>
  </HeadingPairs>
  <TitlesOfParts>
    <vt:vector size="8" baseType="lpstr">
      <vt:lpstr>Arial</vt:lpstr>
      <vt:lpstr>Calibri</vt:lpstr>
      <vt:lpstr>Calibri Light</vt:lpstr>
      <vt:lpstr>Gill Sans MT</vt:lpstr>
      <vt:lpstr>inherit</vt:lpstr>
      <vt:lpstr>source sans pro</vt:lpstr>
      <vt:lpstr>Office-tema</vt:lpstr>
      <vt:lpstr>PowerPoint-presentation</vt:lpstr>
    </vt:vector>
  </TitlesOfParts>
  <Company>Östhammars Kommun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Frida Berggren</dc:creator>
  <cp:lastModifiedBy>Frida Berggren</cp:lastModifiedBy>
  <cp:revision>1</cp:revision>
  <dcterms:created xsi:type="dcterms:W3CDTF">2025-02-07T08:12:09Z</dcterms:created>
  <dcterms:modified xsi:type="dcterms:W3CDTF">2026-08-26T08:33:22Z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0x010100A88E3A82FF79B5498F46E69886B37FDA</vt:lpwstr>
  </property>
</Properties>
</file>