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7" r:id="rId4"/>
    <p:sldMasterId id="2147483673" r:id="rId5"/>
    <p:sldMasterId id="2147483683" r:id="rId6"/>
    <p:sldMasterId id="2147483696" r:id="rId7"/>
    <p:sldMasterId id="2147483751" r:id="rId8"/>
  </p:sldMasterIdLst>
  <p:notesMasterIdLst>
    <p:notesMasterId r:id="rId36"/>
  </p:notesMasterIdLst>
  <p:sldIdLst>
    <p:sldId id="417" r:id="rId9"/>
    <p:sldId id="376" r:id="rId10"/>
    <p:sldId id="415" r:id="rId11"/>
    <p:sldId id="329" r:id="rId12"/>
    <p:sldId id="419" r:id="rId13"/>
    <p:sldId id="420" r:id="rId14"/>
    <p:sldId id="430" r:id="rId15"/>
    <p:sldId id="425" r:id="rId16"/>
    <p:sldId id="427" r:id="rId17"/>
    <p:sldId id="423" r:id="rId18"/>
    <p:sldId id="421" r:id="rId19"/>
    <p:sldId id="428" r:id="rId20"/>
    <p:sldId id="377" r:id="rId21"/>
    <p:sldId id="359" r:id="rId22"/>
    <p:sldId id="360" r:id="rId23"/>
    <p:sldId id="400" r:id="rId24"/>
    <p:sldId id="410" r:id="rId25"/>
    <p:sldId id="426" r:id="rId26"/>
    <p:sldId id="386" r:id="rId27"/>
    <p:sldId id="404" r:id="rId28"/>
    <p:sldId id="388" r:id="rId29"/>
    <p:sldId id="405" r:id="rId30"/>
    <p:sldId id="390" r:id="rId31"/>
    <p:sldId id="422" r:id="rId32"/>
    <p:sldId id="394" r:id="rId33"/>
    <p:sldId id="411" r:id="rId34"/>
    <p:sldId id="418" r:id="rId3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AA4EAC42-8317-6645-B330-E152AE2485FD}">
          <p14:sldIdLst>
            <p14:sldId id="417"/>
            <p14:sldId id="376"/>
            <p14:sldId id="415"/>
            <p14:sldId id="329"/>
            <p14:sldId id="419"/>
            <p14:sldId id="420"/>
            <p14:sldId id="430"/>
            <p14:sldId id="425"/>
            <p14:sldId id="427"/>
            <p14:sldId id="423"/>
            <p14:sldId id="421"/>
            <p14:sldId id="428"/>
            <p14:sldId id="377"/>
            <p14:sldId id="359"/>
            <p14:sldId id="360"/>
            <p14:sldId id="400"/>
            <p14:sldId id="410"/>
            <p14:sldId id="426"/>
            <p14:sldId id="386"/>
            <p14:sldId id="404"/>
            <p14:sldId id="388"/>
            <p14:sldId id="405"/>
            <p14:sldId id="390"/>
            <p14:sldId id="422"/>
            <p14:sldId id="394"/>
            <p14:sldId id="411"/>
            <p14:sldId id="41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bla Jernstig" initials="EJ" lastIdx="15" clrIdx="0">
    <p:extLst>
      <p:ext uri="{19B8F6BF-5375-455C-9EA6-DF929625EA0E}">
        <p15:presenceInfo xmlns:p15="http://schemas.microsoft.com/office/powerpoint/2012/main" userId="S::embla.jernstig@laromedelsforfattarna.se::0c9c44ea-fda1-41ec-a1d8-5521043da360" providerId="AD"/>
      </p:ext>
    </p:extLst>
  </p:cmAuthor>
  <p:cmAuthor id="2" name="tiia" initials="t" lastIdx="14" clrIdx="1">
    <p:extLst>
      <p:ext uri="{19B8F6BF-5375-455C-9EA6-DF929625EA0E}">
        <p15:presenceInfo xmlns:p15="http://schemas.microsoft.com/office/powerpoint/2012/main" userId="S::tiia@tiiaojala.se::8ca6f61a-4d2a-489a-833b-146dea6ba5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E7DE"/>
    <a:srgbClr val="46C3B3"/>
    <a:srgbClr val="FFE700"/>
    <a:srgbClr val="E6007E"/>
    <a:srgbClr val="F5F2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A48A20-B82E-B44B-A35A-2B842819EC00}" v="1" dt="2024-09-03T08:02:17.88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17"/>
    <p:restoredTop sz="66122"/>
  </p:normalViewPr>
  <p:slideViewPr>
    <p:cSldViewPr snapToGrid="0">
      <p:cViewPr varScale="1">
        <p:scale>
          <a:sx n="82" d="100"/>
          <a:sy n="82" d="100"/>
        </p:scale>
        <p:origin x="237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FE47A6-FDDE-2D43-A8A1-68F6BF5ECB59}" type="datetimeFigureOut">
              <a:rPr lang="sv-SE" smtClean="0"/>
              <a:t>2024-09-03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061CA2-D7AF-4847-A2E1-412E18B1E6A1}" type="slidenum">
              <a:rPr lang="sv-SE" smtClean="0"/>
              <a:t>‹#›</a:t>
            </a:fld>
            <a:endParaRPr lang="sv-SE"/>
          </a:p>
        </p:txBody>
      </p:sp>
    </p:spTree>
    <p:extLst>
      <p:ext uri="{BB962C8B-B14F-4D97-AF65-F5344CB8AC3E}">
        <p14:creationId xmlns:p14="http://schemas.microsoft.com/office/powerpoint/2010/main" val="3432427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2</a:t>
            </a:fld>
            <a:endParaRPr lang="sv-SE"/>
          </a:p>
        </p:txBody>
      </p:sp>
    </p:spTree>
    <p:extLst>
      <p:ext uri="{BB962C8B-B14F-4D97-AF65-F5344CB8AC3E}">
        <p14:creationId xmlns:p14="http://schemas.microsoft.com/office/powerpoint/2010/main" val="3354319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3</a:t>
            </a:fld>
            <a:endParaRPr lang="sv-SE"/>
          </a:p>
        </p:txBody>
      </p:sp>
    </p:spTree>
    <p:extLst>
      <p:ext uri="{BB962C8B-B14F-4D97-AF65-F5344CB8AC3E}">
        <p14:creationId xmlns:p14="http://schemas.microsoft.com/office/powerpoint/2010/main" val="2074541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Rättigheten är en </a:t>
            </a:r>
            <a:r>
              <a:rPr lang="sv-SE" b="1" dirty="0"/>
              <a:t>ensamrätt </a:t>
            </a:r>
            <a:r>
              <a:rPr lang="sv-SE" dirty="0"/>
              <a:t>till en prestation som också </a:t>
            </a:r>
            <a:r>
              <a:rPr lang="sv-SE" b="1" dirty="0"/>
              <a:t>skyddas</a:t>
            </a:r>
            <a:r>
              <a:rPr lang="sv-SE" dirty="0"/>
              <a:t> från andras användning. Det vill säga – andra får inte använda det du har gjort utan ditt tillstånd.</a:t>
            </a:r>
          </a:p>
          <a:p>
            <a:r>
              <a:rPr lang="sv-SE" dirty="0"/>
              <a:t>- Rättigheten går inte att ansöka om, och behöver inte registreras, utan uppstår </a:t>
            </a:r>
            <a:r>
              <a:rPr lang="sv-SE" b="1" dirty="0"/>
              <a:t>automatiskt</a:t>
            </a:r>
            <a:r>
              <a:rPr lang="sv-SE" dirty="0"/>
              <a:t> när verket skapas. </a:t>
            </a:r>
          </a:p>
          <a:p>
            <a:r>
              <a:rPr lang="sv-SE" dirty="0"/>
              <a:t>- Rättigheten är </a:t>
            </a:r>
            <a:r>
              <a:rPr lang="sv-SE" b="1" dirty="0"/>
              <a:t>också oberoende av teknik och medium </a:t>
            </a:r>
            <a:r>
              <a:rPr lang="sv-SE" b="0" dirty="0"/>
              <a:t>(d v s det spelar ingen roll om det rör sig om en teckning på en servett eller en illustration gjord i en dator). </a:t>
            </a:r>
          </a:p>
          <a:p>
            <a:r>
              <a:rPr lang="sv-SE" dirty="0"/>
              <a:t>- Skyddet kvarstår som huvudregel till och med </a:t>
            </a:r>
            <a:r>
              <a:rPr lang="sv-SE" b="1" dirty="0"/>
              <a:t>70 år efter upphovsmannens bortgång.</a:t>
            </a:r>
          </a:p>
          <a:p>
            <a:endParaRPr lang="sv-SE" dirty="0">
              <a:cs typeface="Calibri"/>
            </a:endParaRPr>
          </a:p>
        </p:txBody>
      </p:sp>
      <p:sp>
        <p:nvSpPr>
          <p:cNvPr id="4" name="Platshållare för bildnummer 3"/>
          <p:cNvSpPr>
            <a:spLocks noGrp="1"/>
          </p:cNvSpPr>
          <p:nvPr>
            <p:ph type="sldNum" sz="quarter" idx="5"/>
          </p:nvPr>
        </p:nvSpPr>
        <p:spPr/>
        <p:txBody>
          <a:bodyPr/>
          <a:lstStyle/>
          <a:p>
            <a:fld id="{8D061CA2-D7AF-4847-A2E1-412E18B1E6A1}" type="slidenum">
              <a:rPr lang="sv-SE" smtClean="0"/>
              <a:t>4</a:t>
            </a:fld>
            <a:endParaRPr lang="sv-SE"/>
          </a:p>
        </p:txBody>
      </p:sp>
    </p:spTree>
    <p:extLst>
      <p:ext uri="{BB962C8B-B14F-4D97-AF65-F5344CB8AC3E}">
        <p14:creationId xmlns:p14="http://schemas.microsoft.com/office/powerpoint/2010/main" val="1991349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 Alla skapelser – exempelvis texter, fotografier, illustrationer, målningar och musik – är inte per automatik ”verk”, utan det krävs att de uppnår så kallad verkshöjd. </a:t>
            </a:r>
          </a:p>
          <a:p>
            <a:r>
              <a:rPr lang="sv-SE"/>
              <a:t>- Notera att det endast är utformningen av verket som skyddas, den bakomliggande idén eller konceptet kan inte få upphovsrättsligt skydd som verk. </a:t>
            </a:r>
            <a:endParaRPr lang="sv-SE">
              <a:cs typeface="Calibri"/>
            </a:endParaRPr>
          </a:p>
          <a:p>
            <a:endParaRPr lang="sv-SE">
              <a:cs typeface="Calibri"/>
            </a:endParaRPr>
          </a:p>
        </p:txBody>
      </p:sp>
      <p:sp>
        <p:nvSpPr>
          <p:cNvPr id="4" name="Platshållare för bildnummer 3"/>
          <p:cNvSpPr>
            <a:spLocks noGrp="1"/>
          </p:cNvSpPr>
          <p:nvPr>
            <p:ph type="sldNum" sz="quarter" idx="5"/>
          </p:nvPr>
        </p:nvSpPr>
        <p:spPr/>
        <p:txBody>
          <a:bodyPr/>
          <a:lstStyle/>
          <a:p>
            <a:fld id="{8D061CA2-D7AF-4847-A2E1-412E18B1E6A1}" type="slidenum">
              <a:rPr lang="sv-SE" smtClean="0"/>
              <a:t>5</a:t>
            </a:fld>
            <a:endParaRPr lang="sv-SE"/>
          </a:p>
        </p:txBody>
      </p:sp>
    </p:spTree>
    <p:extLst>
      <p:ext uri="{BB962C8B-B14F-4D97-AF65-F5344CB8AC3E}">
        <p14:creationId xmlns:p14="http://schemas.microsoft.com/office/powerpoint/2010/main" val="3615235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t>- Med </a:t>
            </a:r>
            <a:r>
              <a:rPr lang="en-US" err="1"/>
              <a:t>verkshöjd</a:t>
            </a:r>
            <a:r>
              <a:rPr lang="en-US"/>
              <a:t> </a:t>
            </a:r>
            <a:r>
              <a:rPr lang="en-US" err="1"/>
              <a:t>menas</a:t>
            </a:r>
            <a:r>
              <a:rPr lang="en-US"/>
              <a:t> </a:t>
            </a:r>
            <a:r>
              <a:rPr lang="en-US" err="1"/>
              <a:t>exempelvis</a:t>
            </a:r>
            <a:r>
              <a:rPr lang="en-US"/>
              <a:t> </a:t>
            </a:r>
            <a:r>
              <a:rPr lang="en-US" err="1"/>
              <a:t>att</a:t>
            </a:r>
            <a:r>
              <a:rPr lang="en-US"/>
              <a:t> </a:t>
            </a:r>
            <a:r>
              <a:rPr lang="en-US" err="1"/>
              <a:t>en</a:t>
            </a:r>
            <a:r>
              <a:rPr lang="en-US"/>
              <a:t> illustration ska </a:t>
            </a:r>
            <a:r>
              <a:rPr lang="en-US" err="1"/>
              <a:t>vara</a:t>
            </a:r>
            <a:r>
              <a:rPr lang="en-US"/>
              <a:t> </a:t>
            </a:r>
            <a:r>
              <a:rPr lang="en-US" err="1"/>
              <a:t>tillräckligt</a:t>
            </a:r>
            <a:r>
              <a:rPr lang="en-US"/>
              <a:t> </a:t>
            </a:r>
            <a:r>
              <a:rPr lang="en-US" err="1"/>
              <a:t>originell</a:t>
            </a:r>
            <a:r>
              <a:rPr lang="en-US"/>
              <a:t>. </a:t>
            </a:r>
            <a:endParaRPr lang="sv-SE"/>
          </a:p>
          <a:p>
            <a:r>
              <a:rPr lang="en-US"/>
              <a:t>- Det </a:t>
            </a:r>
            <a:r>
              <a:rPr lang="en-US" err="1"/>
              <a:t>är</a:t>
            </a:r>
            <a:r>
              <a:rPr lang="en-US"/>
              <a:t> </a:t>
            </a:r>
            <a:r>
              <a:rPr lang="en-US" err="1"/>
              <a:t>naturligtvis</a:t>
            </a:r>
            <a:r>
              <a:rPr lang="en-US"/>
              <a:t> </a:t>
            </a:r>
            <a:r>
              <a:rPr lang="en-US" err="1"/>
              <a:t>inte</a:t>
            </a:r>
            <a:r>
              <a:rPr lang="en-US"/>
              <a:t> </a:t>
            </a:r>
            <a:r>
              <a:rPr lang="en-US" err="1"/>
              <a:t>så</a:t>
            </a:r>
            <a:r>
              <a:rPr lang="en-US"/>
              <a:t> </a:t>
            </a:r>
            <a:r>
              <a:rPr lang="en-US" err="1"/>
              <a:t>lätt</a:t>
            </a:r>
            <a:r>
              <a:rPr lang="en-US"/>
              <a:t> </a:t>
            </a:r>
            <a:r>
              <a:rPr lang="en-US" err="1"/>
              <a:t>att</a:t>
            </a:r>
            <a:r>
              <a:rPr lang="en-US"/>
              <a:t> </a:t>
            </a:r>
            <a:r>
              <a:rPr lang="en-US" err="1"/>
              <a:t>avgöra</a:t>
            </a:r>
            <a:r>
              <a:rPr lang="en-US"/>
              <a:t> </a:t>
            </a:r>
            <a:r>
              <a:rPr lang="en-US" err="1"/>
              <a:t>vad</a:t>
            </a:r>
            <a:r>
              <a:rPr lang="en-US"/>
              <a:t> </a:t>
            </a:r>
            <a:r>
              <a:rPr lang="en-US" err="1"/>
              <a:t>som</a:t>
            </a:r>
            <a:r>
              <a:rPr lang="en-US"/>
              <a:t> </a:t>
            </a:r>
            <a:r>
              <a:rPr lang="en-US" err="1"/>
              <a:t>är</a:t>
            </a:r>
            <a:r>
              <a:rPr lang="en-US"/>
              <a:t> </a:t>
            </a:r>
            <a:r>
              <a:rPr lang="en-US" err="1"/>
              <a:t>originellt</a:t>
            </a:r>
            <a:r>
              <a:rPr lang="en-US"/>
              <a:t>, men </a:t>
            </a:r>
            <a:r>
              <a:rPr lang="en-US" err="1"/>
              <a:t>en</a:t>
            </a:r>
            <a:r>
              <a:rPr lang="en-US"/>
              <a:t> </a:t>
            </a:r>
            <a:r>
              <a:rPr lang="en-US" err="1"/>
              <a:t>enkel</a:t>
            </a:r>
            <a:r>
              <a:rPr lang="en-US"/>
              <a:t> </a:t>
            </a:r>
            <a:r>
              <a:rPr lang="en-US" err="1"/>
              <a:t>tumregel</a:t>
            </a:r>
            <a:r>
              <a:rPr lang="en-US"/>
              <a:t> </a:t>
            </a:r>
            <a:r>
              <a:rPr lang="en-US" err="1"/>
              <a:t>är</a:t>
            </a:r>
            <a:r>
              <a:rPr lang="en-US"/>
              <a:t> </a:t>
            </a:r>
            <a:r>
              <a:rPr lang="en-US" err="1"/>
              <a:t>att</a:t>
            </a:r>
            <a:r>
              <a:rPr lang="en-US"/>
              <a:t> om det </a:t>
            </a:r>
            <a:r>
              <a:rPr lang="en-US" err="1"/>
              <a:t>är</a:t>
            </a:r>
            <a:r>
              <a:rPr lang="en-US"/>
              <a:t> </a:t>
            </a:r>
            <a:r>
              <a:rPr lang="en-US" err="1"/>
              <a:t>osannolikt</a:t>
            </a:r>
            <a:r>
              <a:rPr lang="en-US"/>
              <a:t> </a:t>
            </a:r>
            <a:r>
              <a:rPr lang="en-US" err="1"/>
              <a:t>att</a:t>
            </a:r>
            <a:r>
              <a:rPr lang="en-US"/>
              <a:t> </a:t>
            </a:r>
            <a:r>
              <a:rPr lang="en-US" err="1"/>
              <a:t>två</a:t>
            </a:r>
            <a:r>
              <a:rPr lang="en-US"/>
              <a:t> </a:t>
            </a:r>
            <a:r>
              <a:rPr lang="en-US" err="1"/>
              <a:t>personer</a:t>
            </a:r>
            <a:r>
              <a:rPr lang="en-US"/>
              <a:t> </a:t>
            </a:r>
            <a:r>
              <a:rPr lang="en-US" err="1"/>
              <a:t>oberoende</a:t>
            </a:r>
            <a:r>
              <a:rPr lang="en-US"/>
              <a:t> av </a:t>
            </a:r>
            <a:r>
              <a:rPr lang="en-US" err="1"/>
              <a:t>varandra</a:t>
            </a:r>
            <a:r>
              <a:rPr lang="en-US"/>
              <a:t> </a:t>
            </a:r>
            <a:r>
              <a:rPr lang="en-US" err="1"/>
              <a:t>skulle</a:t>
            </a:r>
            <a:r>
              <a:rPr lang="en-US"/>
              <a:t> </a:t>
            </a:r>
            <a:r>
              <a:rPr lang="en-US" err="1"/>
              <a:t>utforma</a:t>
            </a:r>
            <a:r>
              <a:rPr lang="en-US"/>
              <a:t> </a:t>
            </a:r>
            <a:r>
              <a:rPr lang="en-US" err="1"/>
              <a:t>illustrationen</a:t>
            </a:r>
            <a:r>
              <a:rPr lang="en-US"/>
              <a:t> </a:t>
            </a:r>
            <a:r>
              <a:rPr lang="en-US" err="1"/>
              <a:t>likadant</a:t>
            </a:r>
            <a:r>
              <a:rPr lang="en-US"/>
              <a:t> </a:t>
            </a:r>
            <a:r>
              <a:rPr lang="en-US" err="1"/>
              <a:t>eller</a:t>
            </a:r>
            <a:r>
              <a:rPr lang="en-US"/>
              <a:t> </a:t>
            </a:r>
            <a:r>
              <a:rPr lang="en-US" err="1"/>
              <a:t>snarlikt</a:t>
            </a:r>
            <a:r>
              <a:rPr lang="en-US"/>
              <a:t> </a:t>
            </a:r>
            <a:r>
              <a:rPr lang="en-US" err="1"/>
              <a:t>så</a:t>
            </a:r>
            <a:r>
              <a:rPr lang="en-US"/>
              <a:t> </a:t>
            </a:r>
            <a:r>
              <a:rPr lang="en-US" err="1"/>
              <a:t>är</a:t>
            </a:r>
            <a:r>
              <a:rPr lang="en-US"/>
              <a:t> den </a:t>
            </a:r>
            <a:r>
              <a:rPr lang="en-US" err="1"/>
              <a:t>troligen</a:t>
            </a:r>
            <a:r>
              <a:rPr lang="en-US"/>
              <a:t> </a:t>
            </a:r>
            <a:r>
              <a:rPr lang="en-US" err="1"/>
              <a:t>tillräckligt</a:t>
            </a:r>
            <a:r>
              <a:rPr lang="en-US"/>
              <a:t> </a:t>
            </a:r>
            <a:r>
              <a:rPr lang="en-US" err="1"/>
              <a:t>originell</a:t>
            </a:r>
            <a:r>
              <a:rPr lang="en-US"/>
              <a:t> för </a:t>
            </a:r>
            <a:r>
              <a:rPr lang="en-US" err="1"/>
              <a:t>att</a:t>
            </a:r>
            <a:r>
              <a:rPr lang="en-US"/>
              <a:t> </a:t>
            </a:r>
            <a:r>
              <a:rPr lang="en-US" err="1"/>
              <a:t>anses</a:t>
            </a:r>
            <a:r>
              <a:rPr lang="en-US"/>
              <a:t> </a:t>
            </a:r>
            <a:r>
              <a:rPr lang="en-US" err="1"/>
              <a:t>uppnå</a:t>
            </a:r>
            <a:r>
              <a:rPr lang="en-US"/>
              <a:t> </a:t>
            </a:r>
            <a:r>
              <a:rPr lang="en-US" err="1"/>
              <a:t>verkshöjd</a:t>
            </a:r>
            <a:r>
              <a:rPr lang="en-US"/>
              <a:t> </a:t>
            </a:r>
            <a:r>
              <a:rPr lang="en-US" err="1"/>
              <a:t>och</a:t>
            </a:r>
            <a:r>
              <a:rPr lang="en-US"/>
              <a:t> </a:t>
            </a:r>
            <a:r>
              <a:rPr lang="en-US" err="1"/>
              <a:t>på</a:t>
            </a:r>
            <a:r>
              <a:rPr lang="en-US"/>
              <a:t> </a:t>
            </a:r>
            <a:r>
              <a:rPr lang="en-US" err="1"/>
              <a:t>så</a:t>
            </a:r>
            <a:r>
              <a:rPr lang="en-US"/>
              <a:t> </a:t>
            </a:r>
            <a:r>
              <a:rPr lang="en-US" err="1"/>
              <a:t>sätt</a:t>
            </a:r>
            <a:r>
              <a:rPr lang="en-US"/>
              <a:t> </a:t>
            </a:r>
            <a:r>
              <a:rPr lang="en-US" err="1"/>
              <a:t>vara</a:t>
            </a:r>
            <a:r>
              <a:rPr lang="en-US"/>
              <a:t> </a:t>
            </a:r>
            <a:r>
              <a:rPr lang="en-US" err="1"/>
              <a:t>ett</a:t>
            </a:r>
            <a:r>
              <a:rPr lang="en-US"/>
              <a:t> </a:t>
            </a:r>
            <a:r>
              <a:rPr lang="en-US" err="1"/>
              <a:t>skyddat</a:t>
            </a:r>
            <a:r>
              <a:rPr lang="en-US"/>
              <a:t> </a:t>
            </a:r>
            <a:r>
              <a:rPr lang="en-US" err="1"/>
              <a:t>verk</a:t>
            </a:r>
            <a:r>
              <a:rPr lang="en-US"/>
              <a:t>. </a:t>
            </a:r>
            <a:endParaRPr lang="sv-SE"/>
          </a:p>
          <a:p>
            <a:r>
              <a:rPr lang="en-US"/>
              <a:t>- Det </a:t>
            </a:r>
            <a:r>
              <a:rPr lang="en-US" err="1"/>
              <a:t>är</a:t>
            </a:r>
            <a:r>
              <a:rPr lang="en-US"/>
              <a:t> </a:t>
            </a:r>
            <a:r>
              <a:rPr lang="en-US" err="1"/>
              <a:t>alltså</a:t>
            </a:r>
            <a:r>
              <a:rPr lang="en-US"/>
              <a:t>  </a:t>
            </a:r>
            <a:r>
              <a:rPr lang="en-US" err="1"/>
              <a:t>skillnad</a:t>
            </a:r>
            <a:r>
              <a:rPr lang="en-US"/>
              <a:t> </a:t>
            </a:r>
            <a:r>
              <a:rPr lang="en-US" err="1"/>
              <a:t>på</a:t>
            </a:r>
            <a:r>
              <a:rPr lang="en-US"/>
              <a:t> </a:t>
            </a:r>
            <a:r>
              <a:rPr lang="en-US" err="1"/>
              <a:t>vad</a:t>
            </a:r>
            <a:r>
              <a:rPr lang="en-US"/>
              <a:t> du </a:t>
            </a:r>
            <a:r>
              <a:rPr lang="en-US" err="1"/>
              <a:t>som</a:t>
            </a:r>
            <a:r>
              <a:rPr lang="en-US"/>
              <a:t> </a:t>
            </a:r>
            <a:r>
              <a:rPr lang="en-US" err="1"/>
              <a:t>enskild</a:t>
            </a:r>
            <a:r>
              <a:rPr lang="en-US"/>
              <a:t> person </a:t>
            </a:r>
            <a:r>
              <a:rPr lang="en-US" err="1"/>
              <a:t>tycker</a:t>
            </a:r>
            <a:r>
              <a:rPr lang="en-US"/>
              <a:t> </a:t>
            </a:r>
            <a:r>
              <a:rPr lang="en-US" err="1"/>
              <a:t>är</a:t>
            </a:r>
            <a:r>
              <a:rPr lang="en-US"/>
              <a:t> </a:t>
            </a:r>
            <a:r>
              <a:rPr lang="en-US" err="1"/>
              <a:t>originellt</a:t>
            </a:r>
            <a:r>
              <a:rPr lang="en-US"/>
              <a:t> </a:t>
            </a:r>
            <a:r>
              <a:rPr lang="en-US" err="1"/>
              <a:t>eller</a:t>
            </a:r>
            <a:r>
              <a:rPr lang="en-US"/>
              <a:t> </a:t>
            </a:r>
            <a:r>
              <a:rPr lang="en-US" err="1"/>
              <a:t>inte</a:t>
            </a:r>
            <a:r>
              <a:rPr lang="en-US"/>
              <a:t>, t ex </a:t>
            </a:r>
            <a:r>
              <a:rPr lang="en-US" err="1"/>
              <a:t>vilka</a:t>
            </a:r>
            <a:r>
              <a:rPr lang="en-US"/>
              <a:t> </a:t>
            </a:r>
            <a:r>
              <a:rPr lang="en-US" err="1"/>
              <a:t>foton</a:t>
            </a:r>
            <a:r>
              <a:rPr lang="en-US"/>
              <a:t> du </a:t>
            </a:r>
            <a:r>
              <a:rPr lang="en-US" err="1"/>
              <a:t>tycker</a:t>
            </a:r>
            <a:r>
              <a:rPr lang="en-US"/>
              <a:t> </a:t>
            </a:r>
            <a:r>
              <a:rPr lang="en-US" err="1"/>
              <a:t>är</a:t>
            </a:r>
            <a:r>
              <a:rPr lang="en-US"/>
              <a:t> </a:t>
            </a:r>
            <a:r>
              <a:rPr lang="en-US" err="1"/>
              <a:t>originella</a:t>
            </a:r>
            <a:r>
              <a:rPr lang="en-US"/>
              <a:t>, </a:t>
            </a:r>
            <a:r>
              <a:rPr lang="en-US" err="1"/>
              <a:t>och</a:t>
            </a:r>
            <a:r>
              <a:rPr lang="en-US"/>
              <a:t> </a:t>
            </a:r>
            <a:r>
              <a:rPr lang="en-US" err="1"/>
              <a:t>vad</a:t>
            </a:r>
            <a:r>
              <a:rPr lang="en-US"/>
              <a:t> </a:t>
            </a:r>
            <a:r>
              <a:rPr lang="en-US" err="1"/>
              <a:t>som</a:t>
            </a:r>
            <a:r>
              <a:rPr lang="en-US"/>
              <a:t> </a:t>
            </a:r>
            <a:r>
              <a:rPr lang="en-US" err="1"/>
              <a:t>är</a:t>
            </a:r>
            <a:r>
              <a:rPr lang="en-US"/>
              <a:t> </a:t>
            </a:r>
            <a:r>
              <a:rPr lang="en-US" err="1"/>
              <a:t>originellt</a:t>
            </a:r>
            <a:r>
              <a:rPr lang="en-US"/>
              <a:t> </a:t>
            </a:r>
            <a:r>
              <a:rPr lang="en-US" err="1"/>
              <a:t>i</a:t>
            </a:r>
            <a:r>
              <a:rPr lang="en-US"/>
              <a:t> </a:t>
            </a:r>
            <a:r>
              <a:rPr lang="en-US" err="1"/>
              <a:t>lagens</a:t>
            </a:r>
            <a:r>
              <a:rPr lang="en-US"/>
              <a:t> </a:t>
            </a:r>
            <a:r>
              <a:rPr lang="en-US" err="1"/>
              <a:t>mening</a:t>
            </a:r>
            <a:r>
              <a:rPr lang="en-US"/>
              <a:t>. </a:t>
            </a:r>
            <a:endParaRPr lang="sv-SE"/>
          </a:p>
          <a:p>
            <a:endParaRPr lang="en-US">
              <a:cs typeface="Calibri"/>
            </a:endParaRPr>
          </a:p>
        </p:txBody>
      </p:sp>
      <p:sp>
        <p:nvSpPr>
          <p:cNvPr id="4" name="Platshållare för bildnummer 3"/>
          <p:cNvSpPr>
            <a:spLocks noGrp="1"/>
          </p:cNvSpPr>
          <p:nvPr>
            <p:ph type="sldNum" sz="quarter" idx="5"/>
          </p:nvPr>
        </p:nvSpPr>
        <p:spPr/>
        <p:txBody>
          <a:bodyPr/>
          <a:lstStyle/>
          <a:p>
            <a:fld id="{8D061CA2-D7AF-4847-A2E1-412E18B1E6A1}" type="slidenum">
              <a:rPr lang="sv-SE" smtClean="0"/>
              <a:t>6</a:t>
            </a:fld>
            <a:endParaRPr lang="sv-SE"/>
          </a:p>
        </p:txBody>
      </p:sp>
    </p:spTree>
    <p:extLst>
      <p:ext uri="{BB962C8B-B14F-4D97-AF65-F5344CB8AC3E}">
        <p14:creationId xmlns:p14="http://schemas.microsoft.com/office/powerpoint/2010/main" val="1036551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00" dirty="0">
                <a:effectLst/>
                <a:latin typeface="+mn-lt"/>
                <a:ea typeface="Aptos" panose="020B0004020202020204" pitchFamily="34" charset="0"/>
                <a:cs typeface="Times New Roman" panose="02020603050405020304" pitchFamily="18" charset="0"/>
              </a:rPr>
              <a:t>Skolkopieringsavtalet medger inte uppladdning av upphovsrättsskyddat material i AI-verktyg. Detta gäller oavsett om det handlar om så kallad </a:t>
            </a:r>
            <a:r>
              <a:rPr lang="sv-SE" sz="1200" kern="100" dirty="0" err="1">
                <a:effectLst/>
                <a:latin typeface="+mn-lt"/>
                <a:ea typeface="Aptos" panose="020B0004020202020204" pitchFamily="34" charset="0"/>
                <a:cs typeface="Times New Roman" panose="02020603050405020304" pitchFamily="18" charset="0"/>
              </a:rPr>
              <a:t>promptning</a:t>
            </a:r>
            <a:r>
              <a:rPr lang="sv-SE" sz="1200" kern="100" dirty="0">
                <a:effectLst/>
                <a:latin typeface="+mn-lt"/>
                <a:ea typeface="Aptos" panose="020B0004020202020204" pitchFamily="34" charset="0"/>
                <a:cs typeface="Times New Roman" panose="02020603050405020304" pitchFamily="18" charset="0"/>
              </a:rPr>
              <a:t> eller träning av egna AI-verktyg. De juridiska förutsättningarna för användning av upphovsrättskyddat material som input eller träningsdata till AI-verktyg är just nu föremål för diskussion och det finns många olika tolkningar av de regelverk som finns. Vår rekommendation är därför att du som lärare iakttar försiktighet och ber om rättighetshavarens tillstånd innan eventuell uppladdning av material sker.</a:t>
            </a:r>
          </a:p>
          <a:p>
            <a:r>
              <a:rPr lang="sv-SE" sz="1200" kern="100" dirty="0">
                <a:effectLst/>
                <a:latin typeface="+mn-lt"/>
                <a:ea typeface="Aptos" panose="020B0004020202020204" pitchFamily="34" charset="0"/>
                <a:cs typeface="Times New Roman" panose="02020603050405020304" pitchFamily="18" charset="0"/>
              </a:rPr>
              <a:t> </a:t>
            </a:r>
          </a:p>
          <a:p>
            <a:r>
              <a:rPr lang="sv-SE" sz="1200" kern="100" dirty="0">
                <a:effectLst/>
                <a:latin typeface="+mn-lt"/>
                <a:ea typeface="Aptos" panose="020B0004020202020204" pitchFamily="34" charset="0"/>
                <a:cs typeface="Times New Roman" panose="02020603050405020304" pitchFamily="18" charset="0"/>
              </a:rPr>
              <a:t>Du kan använda det som ett AI-verktyg har framställt, men notera att materialet i regel inte är skyddat av upphovsrätten. Det innebär att det är fritt fram för andra att använda materialet också. Om du bearbetar materialet är det bra att dokumentera vad du gjort så att du kan bevisa att du bidragit med betydande förändringar, eventuellt kan du då uppfylla villkoren för upphovsrättsskydd.</a:t>
            </a:r>
          </a:p>
          <a:p>
            <a:r>
              <a:rPr lang="sv-SE" sz="1200" kern="100" dirty="0">
                <a:effectLst/>
                <a:latin typeface="+mn-lt"/>
                <a:ea typeface="Aptos" panose="020B0004020202020204" pitchFamily="34" charset="0"/>
                <a:cs typeface="Times New Roman" panose="02020603050405020304" pitchFamily="18" charset="0"/>
              </a:rPr>
              <a:t> </a:t>
            </a:r>
          </a:p>
          <a:p>
            <a:r>
              <a:rPr lang="sv-SE" sz="1200" kern="100" dirty="0">
                <a:effectLst/>
                <a:latin typeface="+mn-lt"/>
                <a:ea typeface="Aptos" panose="020B0004020202020204" pitchFamily="34" charset="0"/>
                <a:cs typeface="Times New Roman" panose="02020603050405020304" pitchFamily="18" charset="0"/>
              </a:rPr>
              <a:t>Observera att AI-verktygens resultat bygger på stora mängder träningsdata, det vill säga tidigare skapade och upphovsrättsskyddade bilder och texter, detta innebär att det innehåll du skapar i vissa fall kan överensstämma med ett redan befintligt skyddat verk. Om du framställer och tillgängliggör ett sådant innehåll kan du göra dig skyldig till upphovsrättsintrång. </a:t>
            </a:r>
          </a:p>
        </p:txBody>
      </p:sp>
      <p:sp>
        <p:nvSpPr>
          <p:cNvPr id="4" name="Platshållare för bildnummer 3"/>
          <p:cNvSpPr>
            <a:spLocks noGrp="1"/>
          </p:cNvSpPr>
          <p:nvPr>
            <p:ph type="sldNum" sz="quarter" idx="5"/>
          </p:nvPr>
        </p:nvSpPr>
        <p:spPr/>
        <p:txBody>
          <a:bodyPr/>
          <a:lstStyle/>
          <a:p>
            <a:fld id="{8D061CA2-D7AF-4847-A2E1-412E18B1E6A1}" type="slidenum">
              <a:rPr lang="sv-SE" smtClean="0"/>
              <a:t>7</a:t>
            </a:fld>
            <a:endParaRPr lang="sv-SE"/>
          </a:p>
        </p:txBody>
      </p:sp>
    </p:spTree>
    <p:extLst>
      <p:ext uri="{BB962C8B-B14F-4D97-AF65-F5344CB8AC3E}">
        <p14:creationId xmlns:p14="http://schemas.microsoft.com/office/powerpoint/2010/main" val="3886962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Se </a:t>
            </a:r>
            <a:r>
              <a:rPr lang="en-US" dirty="0" err="1"/>
              <a:t>bild</a:t>
            </a:r>
            <a:r>
              <a:rPr lang="en-US" dirty="0"/>
              <a:t> 4, </a:t>
            </a:r>
            <a:r>
              <a:rPr lang="en-US" dirty="0" err="1"/>
              <a:t>upphovsmannen</a:t>
            </a:r>
            <a:r>
              <a:rPr lang="en-US" dirty="0"/>
              <a:t> </a:t>
            </a:r>
            <a:r>
              <a:rPr lang="en-US" dirty="0" err="1"/>
              <a:t>har</a:t>
            </a:r>
            <a:r>
              <a:rPr lang="en-US" dirty="0"/>
              <a:t> </a:t>
            </a:r>
            <a:r>
              <a:rPr lang="en-US" dirty="0" err="1"/>
              <a:t>som</a:t>
            </a:r>
            <a:r>
              <a:rPr lang="en-US" dirty="0"/>
              <a:t> regel </a:t>
            </a:r>
            <a:r>
              <a:rPr lang="en-US" dirty="0" err="1"/>
              <a:t>ensamrätt</a:t>
            </a:r>
            <a:r>
              <a:rPr lang="en-US" dirty="0"/>
              <a:t> till </a:t>
            </a:r>
            <a:r>
              <a:rPr lang="en-US" dirty="0" err="1"/>
              <a:t>verket</a:t>
            </a:r>
            <a:r>
              <a:rPr lang="en-US" dirty="0"/>
              <a:t>.</a:t>
            </a:r>
            <a:endParaRPr lang="sv-SE" dirty="0"/>
          </a:p>
          <a:p>
            <a:endParaRPr lang="en-US" dirty="0">
              <a:cs typeface="Calibri"/>
            </a:endParaRPr>
          </a:p>
        </p:txBody>
      </p:sp>
      <p:sp>
        <p:nvSpPr>
          <p:cNvPr id="4" name="Platshållare för bildnummer 3"/>
          <p:cNvSpPr>
            <a:spLocks noGrp="1"/>
          </p:cNvSpPr>
          <p:nvPr>
            <p:ph type="sldNum" sz="quarter" idx="5"/>
          </p:nvPr>
        </p:nvSpPr>
        <p:spPr/>
        <p:txBody>
          <a:bodyPr/>
          <a:lstStyle/>
          <a:p>
            <a:fld id="{8D061CA2-D7AF-4847-A2E1-412E18B1E6A1}" type="slidenum">
              <a:rPr lang="sv-SE" smtClean="0"/>
              <a:t>8</a:t>
            </a:fld>
            <a:endParaRPr lang="sv-SE"/>
          </a:p>
        </p:txBody>
      </p:sp>
    </p:spTree>
    <p:extLst>
      <p:ext uri="{BB962C8B-B14F-4D97-AF65-F5344CB8AC3E}">
        <p14:creationId xmlns:p14="http://schemas.microsoft.com/office/powerpoint/2010/main" val="799562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cs typeface="Calibri"/>
              </a:rPr>
              <a:t>- </a:t>
            </a:r>
            <a:r>
              <a:rPr lang="en-US" dirty="0" err="1">
                <a:cs typeface="Calibri"/>
              </a:rPr>
              <a:t>Utan</a:t>
            </a:r>
            <a:r>
              <a:rPr lang="en-US" dirty="0">
                <a:cs typeface="Calibri"/>
              </a:rPr>
              <a:t> </a:t>
            </a:r>
            <a:r>
              <a:rPr lang="en-US" dirty="0" err="1">
                <a:cs typeface="Calibri"/>
              </a:rPr>
              <a:t>upphovsrätten</a:t>
            </a:r>
            <a:r>
              <a:rPr lang="en-US" dirty="0">
                <a:cs typeface="Calibri"/>
              </a:rPr>
              <a:t> </a:t>
            </a:r>
            <a:r>
              <a:rPr lang="en-US" dirty="0" err="1">
                <a:cs typeface="Calibri"/>
              </a:rPr>
              <a:t>skulle</a:t>
            </a:r>
            <a:r>
              <a:rPr lang="en-US" dirty="0">
                <a:cs typeface="Calibri"/>
              </a:rPr>
              <a:t> </a:t>
            </a:r>
            <a:r>
              <a:rPr lang="en-US" dirty="0" err="1">
                <a:cs typeface="Calibri"/>
              </a:rPr>
              <a:t>få</a:t>
            </a:r>
            <a:r>
              <a:rPr lang="en-US" dirty="0">
                <a:cs typeface="Calibri"/>
              </a:rPr>
              <a:t> </a:t>
            </a:r>
            <a:r>
              <a:rPr lang="en-US" dirty="0" err="1">
                <a:cs typeface="Calibri"/>
              </a:rPr>
              <a:t>kunna</a:t>
            </a:r>
            <a:r>
              <a:rPr lang="en-US" dirty="0">
                <a:cs typeface="Calibri"/>
              </a:rPr>
              <a:t> </a:t>
            </a:r>
            <a:r>
              <a:rPr lang="en-US" dirty="0" err="1">
                <a:cs typeface="Calibri"/>
              </a:rPr>
              <a:t>försörja</a:t>
            </a:r>
            <a:r>
              <a:rPr lang="en-US" dirty="0">
                <a:cs typeface="Calibri"/>
              </a:rPr>
              <a:t> sig </a:t>
            </a:r>
            <a:r>
              <a:rPr lang="en-US" dirty="0" err="1">
                <a:cs typeface="Calibri"/>
              </a:rPr>
              <a:t>på</a:t>
            </a:r>
            <a:r>
              <a:rPr lang="en-US" dirty="0">
                <a:cs typeface="Calibri"/>
              </a:rPr>
              <a:t> </a:t>
            </a:r>
            <a:r>
              <a:rPr lang="en-US" dirty="0" err="1">
                <a:cs typeface="Calibri"/>
              </a:rPr>
              <a:t>konstnärlig</a:t>
            </a:r>
            <a:r>
              <a:rPr lang="en-US" dirty="0">
                <a:cs typeface="Calibri"/>
              </a:rPr>
              <a:t> </a:t>
            </a:r>
            <a:r>
              <a:rPr lang="en-US" dirty="0" err="1">
                <a:cs typeface="Calibri"/>
              </a:rPr>
              <a:t>verksamhet</a:t>
            </a:r>
            <a:r>
              <a:rPr lang="en-US" dirty="0">
                <a:cs typeface="Calibri"/>
              </a:rPr>
              <a:t> </a:t>
            </a:r>
            <a:r>
              <a:rPr lang="en-US" dirty="0" err="1">
                <a:cs typeface="Calibri"/>
              </a:rPr>
              <a:t>och</a:t>
            </a:r>
            <a:r>
              <a:rPr lang="en-US" dirty="0">
                <a:cs typeface="Calibri"/>
              </a:rPr>
              <a:t> </a:t>
            </a:r>
            <a:r>
              <a:rPr lang="en-US" dirty="0" err="1">
                <a:cs typeface="Calibri"/>
              </a:rPr>
              <a:t>kulturskapares</a:t>
            </a:r>
            <a:r>
              <a:rPr lang="en-US" dirty="0">
                <a:cs typeface="Calibri"/>
              </a:rPr>
              <a:t> </a:t>
            </a:r>
            <a:r>
              <a:rPr lang="en-US" dirty="0" err="1">
                <a:cs typeface="Calibri"/>
              </a:rPr>
              <a:t>verk</a:t>
            </a:r>
            <a:r>
              <a:rPr lang="en-US" dirty="0">
                <a:cs typeface="Calibri"/>
              </a:rPr>
              <a:t> </a:t>
            </a:r>
            <a:r>
              <a:rPr lang="en-US" dirty="0" err="1">
                <a:cs typeface="Calibri"/>
              </a:rPr>
              <a:t>skulle</a:t>
            </a:r>
            <a:r>
              <a:rPr lang="en-US" dirty="0">
                <a:cs typeface="Calibri"/>
              </a:rPr>
              <a:t> </a:t>
            </a:r>
            <a:r>
              <a:rPr lang="en-US" dirty="0" err="1">
                <a:cs typeface="Calibri"/>
              </a:rPr>
              <a:t>vara</a:t>
            </a:r>
            <a:r>
              <a:rPr lang="en-US" dirty="0">
                <a:cs typeface="Calibri"/>
              </a:rPr>
              <a:t> </a:t>
            </a:r>
            <a:r>
              <a:rPr lang="en-US" dirty="0" err="1">
                <a:cs typeface="Calibri"/>
              </a:rPr>
              <a:t>oskyddade</a:t>
            </a:r>
            <a:r>
              <a:rPr lang="en-US" dirty="0">
                <a:cs typeface="Calibri"/>
              </a:rPr>
              <a:t>.</a:t>
            </a:r>
          </a:p>
        </p:txBody>
      </p:sp>
      <p:sp>
        <p:nvSpPr>
          <p:cNvPr id="4" name="Platshållare för bildnummer 3"/>
          <p:cNvSpPr>
            <a:spLocks noGrp="1"/>
          </p:cNvSpPr>
          <p:nvPr>
            <p:ph type="sldNum" sz="quarter" idx="5"/>
          </p:nvPr>
        </p:nvSpPr>
        <p:spPr/>
        <p:txBody>
          <a:bodyPr/>
          <a:lstStyle/>
          <a:p>
            <a:fld id="{8D061CA2-D7AF-4847-A2E1-412E18B1E6A1}" type="slidenum">
              <a:rPr lang="sv-SE" smtClean="0"/>
              <a:t>9</a:t>
            </a:fld>
            <a:endParaRPr lang="sv-SE"/>
          </a:p>
        </p:txBody>
      </p:sp>
    </p:spTree>
    <p:extLst>
      <p:ext uri="{BB962C8B-B14F-4D97-AF65-F5344CB8AC3E}">
        <p14:creationId xmlns:p14="http://schemas.microsoft.com/office/powerpoint/2010/main" val="2529560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Huvudregeln är att man alltid måste ha ett förhandstillstånd för att få använda ett verk. </a:t>
            </a:r>
          </a:p>
          <a:p>
            <a:endParaRPr lang="sv-SE" dirty="0"/>
          </a:p>
          <a:p>
            <a:r>
              <a:rPr lang="sv-SE" dirty="0"/>
              <a:t>- Det finns dock ett antal undantag och situationer som gör att man inte behöver inhämta tillstånd från upphovsmannen, några exempel: </a:t>
            </a:r>
          </a:p>
          <a:p>
            <a:r>
              <a:rPr lang="sv-SE" dirty="0"/>
              <a:t>- Man har rätt att kopiera för privat bruk, till exempel en sångtext till ett kalas. Observera att privat bruk i regel inte omfattar arbetsplatser, föreningar, offentliga lokaler etcetera. Den kopiering som en lärare gör till sina elever i undervisningsverksamheten anses alltså inte vara för privat bruk. Man kan inte heller alltid kopiera fritt – även om det är för privat bruk. När det gäller böcker får du till exempel bara kopiera begränsade delar. </a:t>
            </a:r>
            <a:endParaRPr lang="sv-SE" dirty="0">
              <a:cs typeface="Calibri"/>
            </a:endParaRPr>
          </a:p>
          <a:p>
            <a:endParaRPr lang="sv-SE" dirty="0"/>
          </a:p>
          <a:p>
            <a:r>
              <a:rPr lang="sv-SE" dirty="0"/>
              <a:t>- Man har i vissa sammanhang citaträtt, det vill säga rätt att citera ett verk i en egen framställning. Avgörande för om det är tillåtet att använda citatet utan att ha fått tillstånd från rättighetshavaren är syftet och omfattningen av citatet. </a:t>
            </a:r>
            <a:endParaRPr lang="sv-SE" dirty="0">
              <a:cs typeface="Calibri"/>
            </a:endParaRPr>
          </a:p>
          <a:p>
            <a:endParaRPr lang="sv-SE" dirty="0"/>
          </a:p>
          <a:p>
            <a:r>
              <a:rPr lang="sv-SE" dirty="0"/>
              <a:t>- </a:t>
            </a:r>
            <a:r>
              <a:rPr lang="sv-SE" dirty="0" err="1"/>
              <a:t>Creative</a:t>
            </a:r>
            <a:r>
              <a:rPr lang="sv-SE" dirty="0"/>
              <a:t> </a:t>
            </a:r>
            <a:r>
              <a:rPr lang="sv-SE" dirty="0" err="1"/>
              <a:t>Commons</a:t>
            </a:r>
            <a:r>
              <a:rPr lang="sv-SE" dirty="0"/>
              <a:t> – ett verk som är licensierat med </a:t>
            </a:r>
            <a:r>
              <a:rPr lang="sv-SE" dirty="0" err="1"/>
              <a:t>Creative</a:t>
            </a:r>
            <a:r>
              <a:rPr lang="sv-SE" dirty="0"/>
              <a:t> </a:t>
            </a:r>
            <a:r>
              <a:rPr lang="sv-SE" dirty="0" err="1"/>
              <a:t>Commons</a:t>
            </a:r>
            <a:r>
              <a:rPr lang="sv-SE" dirty="0"/>
              <a:t> får användas i enlighet med licensen. Här har alltså upphovsmannen lämnat ett tillstånd att använda verket genom licensen. Det är därför viktigt att ta reda på om licensen täcker det sätt som du vill använda verket på eller om du behöver inhämta tillstånd. </a:t>
            </a:r>
          </a:p>
          <a:p>
            <a:endParaRPr lang="sv-SE" dirty="0"/>
          </a:p>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10</a:t>
            </a:fld>
            <a:endParaRPr lang="sv-SE"/>
          </a:p>
        </p:txBody>
      </p:sp>
    </p:spTree>
    <p:extLst>
      <p:ext uri="{BB962C8B-B14F-4D97-AF65-F5344CB8AC3E}">
        <p14:creationId xmlns:p14="http://schemas.microsoft.com/office/powerpoint/2010/main" val="1885956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 När du vill använda upphovsrättsskyddat material i ditt arbete kan det vara svårt att söka tillstånd av varje enskild rättighetshavare, eftersom det kan vara många som berörs. Därför finns upphovsrättslagens regler om avtalslicens som gör det möjligt att licensiera samtliga upphovsrättigheter samlat. Skolkopieringsavtalet är en sådan kollektiv licens. Istället för att behöva kontakta 10 personer för att kunna göra en presentation har man alltså Skolkopieringsavtalet.</a:t>
            </a:r>
          </a:p>
          <a:p>
            <a:endParaRPr lang="sv-SE">
              <a:cs typeface="Calibri"/>
            </a:endParaRPr>
          </a:p>
        </p:txBody>
      </p:sp>
      <p:sp>
        <p:nvSpPr>
          <p:cNvPr id="4" name="Platshållare för bildnummer 3"/>
          <p:cNvSpPr>
            <a:spLocks noGrp="1"/>
          </p:cNvSpPr>
          <p:nvPr>
            <p:ph type="sldNum" sz="quarter" idx="5"/>
          </p:nvPr>
        </p:nvSpPr>
        <p:spPr/>
        <p:txBody>
          <a:bodyPr/>
          <a:lstStyle/>
          <a:p>
            <a:fld id="{8D061CA2-D7AF-4847-A2E1-412E18B1E6A1}" type="slidenum">
              <a:rPr lang="sv-SE" smtClean="0"/>
              <a:t>11</a:t>
            </a:fld>
            <a:endParaRPr lang="sv-SE"/>
          </a:p>
        </p:txBody>
      </p:sp>
    </p:spTree>
    <p:extLst>
      <p:ext uri="{BB962C8B-B14F-4D97-AF65-F5344CB8AC3E}">
        <p14:creationId xmlns:p14="http://schemas.microsoft.com/office/powerpoint/2010/main" val="2034199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Med licens från Bonus Copyright Access bidrar skolorna till det kulturella kretsloppet. </a:t>
            </a:r>
            <a:endParaRPr lang="en-US" dirty="0"/>
          </a:p>
          <a:p>
            <a:r>
              <a:rPr lang="sv-SE" dirty="0"/>
              <a:t>- Genom licenserna ser Bonus till att rättighetsintäkterna går till olika medlemsorganisationer, som i sin tur ser till att pengarna går till rättighetshavarna i form av exempelvis bidrag, stipendier och rådgivning. </a:t>
            </a:r>
            <a:endParaRPr lang="en-US" dirty="0"/>
          </a:p>
          <a:p>
            <a:r>
              <a:rPr lang="sv-SE" dirty="0"/>
              <a:t>- För den kopiering av läromedel som sker i skolan till exempel, går en stor del av pengarna till den medlemsdrivna intresseorganisationen Läromedelsförfattarna som genom stipendier och annat fördelar pengarna till författarna som har skapat läromedlen. Tack vare det kan de skriva nya läromedel. Detta kan illustreras som ett kulturellt kretslopp.</a:t>
            </a:r>
            <a:endParaRPr lang="en-US" dirty="0">
              <a:cs typeface="Calibri"/>
            </a:endParaRPr>
          </a:p>
          <a:p>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12</a:t>
            </a:fld>
            <a:endParaRPr lang="sv-SE"/>
          </a:p>
        </p:txBody>
      </p:sp>
    </p:spTree>
    <p:extLst>
      <p:ext uri="{BB962C8B-B14F-4D97-AF65-F5344CB8AC3E}">
        <p14:creationId xmlns:p14="http://schemas.microsoft.com/office/powerpoint/2010/main" val="624697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13</a:t>
            </a:fld>
            <a:endParaRPr lang="sv-SE"/>
          </a:p>
        </p:txBody>
      </p:sp>
    </p:spTree>
    <p:extLst>
      <p:ext uri="{BB962C8B-B14F-4D97-AF65-F5344CB8AC3E}">
        <p14:creationId xmlns:p14="http://schemas.microsoft.com/office/powerpoint/2010/main" val="792517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061CA2-D7AF-4847-A2E1-412E18B1E6A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9090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I de allra flesta fall som tagits upp här skulle verket vara skyddat. Foton, konst, illustration, design och olika sorters texter anses ofta uppnå verkshöjd.</a:t>
            </a:r>
          </a:p>
          <a:p>
            <a:endParaRPr lang="sv-SE" dirty="0"/>
          </a:p>
          <a:p>
            <a:r>
              <a:rPr lang="sv-SE" dirty="0"/>
              <a:t> - Även om du personligen tycker att en bild av en stad känns mindre originell kan den i lagens mening ändå vara skyddad då den kan anses vara tagen på ett sådant sätt att det är osannolikt att någon annan skulle kunna ta en exakt likadan bild.</a:t>
            </a:r>
            <a:endParaRPr lang="sv-SE" dirty="0">
              <a:cs typeface="Calibri"/>
            </a:endParaRPr>
          </a:p>
          <a:p>
            <a:endParaRPr lang="sv-SE" dirty="0"/>
          </a:p>
          <a:p>
            <a:r>
              <a:rPr lang="sv-SE" dirty="0"/>
              <a:t>- Ett rent mattetal som 4+4=8 uppnår inte verkshöjd och är därmed inte skyddat, men en mer genomarbetad matteuppgift med tillhörande text är ofta skyddad. Det är någon som skapat uppgiften som också har en särskild utformning.</a:t>
            </a:r>
            <a:endParaRPr lang="sv-SE" dirty="0">
              <a:cs typeface="Calibri"/>
            </a:endParaRPr>
          </a:p>
          <a:p>
            <a:endParaRPr lang="sv-SE" dirty="0"/>
          </a:p>
          <a:p>
            <a:r>
              <a:rPr lang="sv-SE" dirty="0"/>
              <a:t>- Många typsnitt uppnår verkshöjd och är då skyddade. I det här fallet rör det sig om en klassiker bland typsnitt: Helvetica. </a:t>
            </a:r>
            <a:endParaRPr lang="sv-SE" dirty="0">
              <a:cs typeface="Calibri"/>
            </a:endParaRPr>
          </a:p>
          <a:p>
            <a:endParaRPr lang="sv-SE" dirty="0"/>
          </a:p>
          <a:p>
            <a:r>
              <a:rPr lang="sv-SE" dirty="0"/>
              <a:t>En välbekant symbol eller ett tecken som inte rymmer en betydande bearbetning är inte skyddad. Det är en generisk symbol där varje ritat eller klottrat tecken kommer att likna varandra i hög grad.</a:t>
            </a:r>
            <a:endParaRPr lang="sv-SE" dirty="0">
              <a:cs typeface="Calibri"/>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061CA2-D7AF-4847-A2E1-412E18B1E6A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7956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D061CA2-D7AF-4847-A2E1-412E18B1E6A1}" type="slidenum">
              <a:rPr lang="sv-SE" smtClean="0"/>
              <a:t>26</a:t>
            </a:fld>
            <a:endParaRPr lang="sv-SE"/>
          </a:p>
        </p:txBody>
      </p:sp>
    </p:spTree>
    <p:extLst>
      <p:ext uri="{BB962C8B-B14F-4D97-AF65-F5344CB8AC3E}">
        <p14:creationId xmlns:p14="http://schemas.microsoft.com/office/powerpoint/2010/main" val="3152067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A6D99D21-25AB-1144-9AA4-1899E96958BB}"/>
              </a:ext>
            </a:extLst>
          </p:cNvPr>
          <p:cNvSpPr>
            <a:spLocks noGrp="1"/>
          </p:cNvSpPr>
          <p:nvPr>
            <p:ph type="ctrTitle"/>
          </p:nvPr>
        </p:nvSpPr>
        <p:spPr>
          <a:xfrm>
            <a:off x="702261" y="1502753"/>
            <a:ext cx="10648481" cy="2387600"/>
          </a:xfrm>
        </p:spPr>
        <p:txBody>
          <a:bodyPr anchor="b"/>
          <a:lstStyle>
            <a:lvl1pPr algn="ctr">
              <a:defRPr sz="6000" b="1">
                <a:solidFill>
                  <a:schemeClr val="accent1"/>
                </a:solidFill>
              </a:defRPr>
            </a:lvl1pPr>
          </a:lstStyle>
          <a:p>
            <a:r>
              <a:rPr lang="sv-SE"/>
              <a:t>Klicka här för att ändra mall för rubrikformat</a:t>
            </a:r>
          </a:p>
        </p:txBody>
      </p:sp>
      <p:sp>
        <p:nvSpPr>
          <p:cNvPr id="8" name="Underrubrik 2">
            <a:extLst>
              <a:ext uri="{FF2B5EF4-FFF2-40B4-BE49-F238E27FC236}">
                <a16:creationId xmlns:a16="http://schemas.microsoft.com/office/drawing/2014/main" id="{E95D246D-F342-5342-A1D6-25E372934E19}"/>
              </a:ext>
            </a:extLst>
          </p:cNvPr>
          <p:cNvSpPr>
            <a:spLocks noGrp="1"/>
          </p:cNvSpPr>
          <p:nvPr>
            <p:ph type="subTitle" idx="1"/>
          </p:nvPr>
        </p:nvSpPr>
        <p:spPr>
          <a:xfrm>
            <a:off x="702261" y="3982428"/>
            <a:ext cx="1064848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9" name="Platshållare för datum 8">
            <a:extLst>
              <a:ext uri="{FF2B5EF4-FFF2-40B4-BE49-F238E27FC236}">
                <a16:creationId xmlns:a16="http://schemas.microsoft.com/office/drawing/2014/main" id="{C48C661A-4C84-BE4F-9468-58D6C098EB98}"/>
              </a:ext>
            </a:extLst>
          </p:cNvPr>
          <p:cNvSpPr>
            <a:spLocks noGrp="1"/>
          </p:cNvSpPr>
          <p:nvPr>
            <p:ph type="dt" sz="half" idx="10"/>
          </p:nvPr>
        </p:nvSpPr>
        <p:spPr/>
        <p:txBody>
          <a:bodyPr/>
          <a:lstStyle/>
          <a:p>
            <a:fld id="{391A1DFB-2A02-7D47-AE8F-0C495D91BFDE}" type="datetime1">
              <a:rPr lang="sv-SE" smtClean="0"/>
              <a:t>2024-09-03</a:t>
            </a:fld>
            <a:endParaRPr lang="sv-SE"/>
          </a:p>
        </p:txBody>
      </p:sp>
      <p:sp>
        <p:nvSpPr>
          <p:cNvPr id="10" name="Platshållare för bildnummer 9">
            <a:extLst>
              <a:ext uri="{FF2B5EF4-FFF2-40B4-BE49-F238E27FC236}">
                <a16:creationId xmlns:a16="http://schemas.microsoft.com/office/drawing/2014/main" id="{45EEFBEF-A089-2F45-AD55-8B514783EE70}"/>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3929119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D520298-E6B9-874F-8CFA-06536984396D}"/>
              </a:ext>
            </a:extLst>
          </p:cNvPr>
          <p:cNvSpPr>
            <a:spLocks noGrp="1"/>
          </p:cNvSpPr>
          <p:nvPr>
            <p:ph type="dt" sz="half" idx="10"/>
          </p:nvPr>
        </p:nvSpPr>
        <p:spPr/>
        <p:txBody>
          <a:bodyPr/>
          <a:lstStyle/>
          <a:p>
            <a:fld id="{CB883E83-1958-684B-A858-842AD617D194}" type="datetime1">
              <a:rPr lang="sv-SE" smtClean="0"/>
              <a:t>2024-09-03</a:t>
            </a:fld>
            <a:endParaRPr lang="sv-SE"/>
          </a:p>
        </p:txBody>
      </p:sp>
      <p:sp>
        <p:nvSpPr>
          <p:cNvPr id="4" name="Platshållare för bildnummer 3">
            <a:extLst>
              <a:ext uri="{FF2B5EF4-FFF2-40B4-BE49-F238E27FC236}">
                <a16:creationId xmlns:a16="http://schemas.microsoft.com/office/drawing/2014/main" id="{29F5D964-11D8-A148-BDD7-C6097B596E67}"/>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5" name="Rubrik 1">
            <a:extLst>
              <a:ext uri="{FF2B5EF4-FFF2-40B4-BE49-F238E27FC236}">
                <a16:creationId xmlns:a16="http://schemas.microsoft.com/office/drawing/2014/main" id="{E9165AE4-DBBD-304F-B2DE-B12EFF5F0F9E}"/>
              </a:ext>
            </a:extLst>
          </p:cNvPr>
          <p:cNvSpPr>
            <a:spLocks noGrp="1"/>
          </p:cNvSpPr>
          <p:nvPr>
            <p:ph type="ctrTitle"/>
          </p:nvPr>
        </p:nvSpPr>
        <p:spPr>
          <a:xfrm>
            <a:off x="702261" y="1122363"/>
            <a:ext cx="9280539" cy="2387600"/>
          </a:xfrm>
        </p:spPr>
        <p:txBody>
          <a:bodyPr anchor="b"/>
          <a:lstStyle>
            <a:lvl1pPr algn="l">
              <a:defRPr sz="6000" b="1"/>
            </a:lvl1pPr>
          </a:lstStyle>
          <a:p>
            <a:r>
              <a:rPr lang="sv-SE"/>
              <a:t>Klicka här för att ändra mall för rubrikformat</a:t>
            </a:r>
          </a:p>
        </p:txBody>
      </p:sp>
      <p:sp>
        <p:nvSpPr>
          <p:cNvPr id="6" name="Underrubrik 2">
            <a:extLst>
              <a:ext uri="{FF2B5EF4-FFF2-40B4-BE49-F238E27FC236}">
                <a16:creationId xmlns:a16="http://schemas.microsoft.com/office/drawing/2014/main" id="{C2EDC2BC-F004-0041-98B3-0926A7C00A8B}"/>
              </a:ext>
            </a:extLst>
          </p:cNvPr>
          <p:cNvSpPr>
            <a:spLocks noGrp="1"/>
          </p:cNvSpPr>
          <p:nvPr>
            <p:ph type="subTitle" idx="1"/>
          </p:nvPr>
        </p:nvSpPr>
        <p:spPr>
          <a:xfrm>
            <a:off x="702261" y="3602038"/>
            <a:ext cx="7534539"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7" name="Bildobjekt 6">
            <a:extLst>
              <a:ext uri="{FF2B5EF4-FFF2-40B4-BE49-F238E27FC236}">
                <a16:creationId xmlns:a16="http://schemas.microsoft.com/office/drawing/2014/main" id="{132DE2AF-B5F1-9F44-88E4-5D97839AC5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5340" y="1010943"/>
            <a:ext cx="4020044" cy="4836113"/>
          </a:xfrm>
          <a:prstGeom prst="rect">
            <a:avLst/>
          </a:prstGeom>
        </p:spPr>
      </p:pic>
    </p:spTree>
    <p:extLst>
      <p:ext uri="{BB962C8B-B14F-4D97-AF65-F5344CB8AC3E}">
        <p14:creationId xmlns:p14="http://schemas.microsoft.com/office/powerpoint/2010/main" val="271440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7" name="Platshållare för datum 6">
            <a:extLst>
              <a:ext uri="{FF2B5EF4-FFF2-40B4-BE49-F238E27FC236}">
                <a16:creationId xmlns:a16="http://schemas.microsoft.com/office/drawing/2014/main" id="{4442EFFB-A604-B049-B72C-B6E781223313}"/>
              </a:ext>
            </a:extLst>
          </p:cNvPr>
          <p:cNvSpPr>
            <a:spLocks noGrp="1"/>
          </p:cNvSpPr>
          <p:nvPr>
            <p:ph type="dt" sz="half" idx="10"/>
          </p:nvPr>
        </p:nvSpPr>
        <p:spPr/>
        <p:txBody>
          <a:bodyPr/>
          <a:lstStyle/>
          <a:p>
            <a:fld id="{43BCF8A6-39F0-CC42-9FEF-70E6BF77B1CC}" type="datetime1">
              <a:rPr lang="sv-SE" smtClean="0"/>
              <a:t>2024-09-03</a:t>
            </a:fld>
            <a:endParaRPr lang="sv-SE"/>
          </a:p>
        </p:txBody>
      </p:sp>
      <p:sp>
        <p:nvSpPr>
          <p:cNvPr id="8" name="Platshållare för bildnummer 7">
            <a:extLst>
              <a:ext uri="{FF2B5EF4-FFF2-40B4-BE49-F238E27FC236}">
                <a16:creationId xmlns:a16="http://schemas.microsoft.com/office/drawing/2014/main" id="{F459FAC8-B384-3844-8498-CC83E04C940E}"/>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9" name="Rubrik 1">
            <a:extLst>
              <a:ext uri="{FF2B5EF4-FFF2-40B4-BE49-F238E27FC236}">
                <a16:creationId xmlns:a16="http://schemas.microsoft.com/office/drawing/2014/main" id="{30B80755-C743-0540-BFA2-CF7F5FEA4230}"/>
              </a:ext>
            </a:extLst>
          </p:cNvPr>
          <p:cNvSpPr>
            <a:spLocks noGrp="1"/>
          </p:cNvSpPr>
          <p:nvPr>
            <p:ph type="title"/>
          </p:nvPr>
        </p:nvSpPr>
        <p:spPr>
          <a:xfrm>
            <a:off x="702000" y="365125"/>
            <a:ext cx="10651539" cy="1325563"/>
          </a:xfrm>
        </p:spPr>
        <p:txBody>
          <a:bodyPr/>
          <a:lstStyle/>
          <a:p>
            <a:r>
              <a:rPr lang="sv-SE"/>
              <a:t>Klicka här för att ändra mall för rubrikformat</a:t>
            </a:r>
          </a:p>
        </p:txBody>
      </p:sp>
      <p:sp>
        <p:nvSpPr>
          <p:cNvPr id="10" name="Platshållare för innehåll 2">
            <a:extLst>
              <a:ext uri="{FF2B5EF4-FFF2-40B4-BE49-F238E27FC236}">
                <a16:creationId xmlns:a16="http://schemas.microsoft.com/office/drawing/2014/main" id="{8B2A6913-AD6C-DE41-870A-CB029E2F6DC7}"/>
              </a:ext>
            </a:extLst>
          </p:cNvPr>
          <p:cNvSpPr>
            <a:spLocks noGrp="1"/>
          </p:cNvSpPr>
          <p:nvPr>
            <p:ph idx="1" hasCustomPrompt="1"/>
          </p:nvPr>
        </p:nvSpPr>
        <p:spPr>
          <a:xfrm>
            <a:off x="702261" y="1825625"/>
            <a:ext cx="10652139" cy="4212024"/>
          </a:xfrm>
        </p:spPr>
        <p:txBody>
          <a:bodyPr/>
          <a:lstStyle>
            <a:lvl1pPr>
              <a:defRPr sz="2400"/>
            </a:lvl1pPr>
            <a:lvl2pPr>
              <a:defRPr sz="2000"/>
            </a:lvl2pPr>
            <a:lvl3pPr>
              <a:defRPr sz="1800"/>
            </a:lvl3pPr>
            <a:lvl4pPr>
              <a:defRPr sz="1600"/>
            </a:lvl4pPr>
          </a:lstStyle>
          <a:p>
            <a:pPr lvl="0"/>
            <a:r>
              <a:rPr lang="sv-SE"/>
              <a:t>Klicka här att skriva text eller klicka på en av symbolerna för att lägga in bild, diagram </a:t>
            </a:r>
            <a:r>
              <a:rPr lang="sv-SE" err="1"/>
              <a:t>etc</a:t>
            </a:r>
            <a:endParaRPr lang="sv-SE"/>
          </a:p>
        </p:txBody>
      </p:sp>
    </p:spTree>
    <p:extLst>
      <p:ext uri="{BB962C8B-B14F-4D97-AF65-F5344CB8AC3E}">
        <p14:creationId xmlns:p14="http://schemas.microsoft.com/office/powerpoint/2010/main" val="393589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Platshållare för datum 6">
            <a:extLst>
              <a:ext uri="{FF2B5EF4-FFF2-40B4-BE49-F238E27FC236}">
                <a16:creationId xmlns:a16="http://schemas.microsoft.com/office/drawing/2014/main" id="{6F6766B7-8599-B74E-B714-40717E01271D}"/>
              </a:ext>
            </a:extLst>
          </p:cNvPr>
          <p:cNvSpPr>
            <a:spLocks noGrp="1"/>
          </p:cNvSpPr>
          <p:nvPr>
            <p:ph type="dt" sz="half" idx="10"/>
          </p:nvPr>
        </p:nvSpPr>
        <p:spPr/>
        <p:txBody>
          <a:bodyPr/>
          <a:lstStyle/>
          <a:p>
            <a:fld id="{C6351DF8-3991-DE47-B25A-5A50458B0C11}" type="datetime1">
              <a:rPr lang="sv-SE" smtClean="0"/>
              <a:t>2024-09-03</a:t>
            </a:fld>
            <a:endParaRPr lang="sv-SE"/>
          </a:p>
        </p:txBody>
      </p:sp>
      <p:sp>
        <p:nvSpPr>
          <p:cNvPr id="8" name="Platshållare för bildnummer 7">
            <a:extLst>
              <a:ext uri="{FF2B5EF4-FFF2-40B4-BE49-F238E27FC236}">
                <a16:creationId xmlns:a16="http://schemas.microsoft.com/office/drawing/2014/main" id="{5D2F25DA-767F-2F49-907F-08D8B19F2A75}"/>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9" name="Rubrik 1">
            <a:extLst>
              <a:ext uri="{FF2B5EF4-FFF2-40B4-BE49-F238E27FC236}">
                <a16:creationId xmlns:a16="http://schemas.microsoft.com/office/drawing/2014/main" id="{E1822793-EA0A-274C-B318-237158ED4138}"/>
              </a:ext>
            </a:extLst>
          </p:cNvPr>
          <p:cNvSpPr>
            <a:spLocks noGrp="1"/>
          </p:cNvSpPr>
          <p:nvPr>
            <p:ph type="ctrTitle"/>
          </p:nvPr>
        </p:nvSpPr>
        <p:spPr>
          <a:xfrm>
            <a:off x="702000" y="1710000"/>
            <a:ext cx="10640555" cy="2851200"/>
          </a:xfrm>
        </p:spPr>
        <p:txBody>
          <a:bodyPr anchor="b"/>
          <a:lstStyle>
            <a:lvl1pPr algn="l">
              <a:defRPr sz="6000" b="1"/>
            </a:lvl1pPr>
          </a:lstStyle>
          <a:p>
            <a:r>
              <a:rPr lang="sv-SE"/>
              <a:t>Klicka här för att ändra mall för rubrikformat</a:t>
            </a:r>
          </a:p>
        </p:txBody>
      </p:sp>
      <p:sp>
        <p:nvSpPr>
          <p:cNvPr id="10" name="Underrubrik 2">
            <a:extLst>
              <a:ext uri="{FF2B5EF4-FFF2-40B4-BE49-F238E27FC236}">
                <a16:creationId xmlns:a16="http://schemas.microsoft.com/office/drawing/2014/main" id="{BB8B6F43-BA0E-8744-864E-EEE37905E951}"/>
              </a:ext>
            </a:extLst>
          </p:cNvPr>
          <p:cNvSpPr>
            <a:spLocks noGrp="1"/>
          </p:cNvSpPr>
          <p:nvPr>
            <p:ph type="subTitle" idx="1"/>
          </p:nvPr>
        </p:nvSpPr>
        <p:spPr>
          <a:xfrm>
            <a:off x="702000" y="4590000"/>
            <a:ext cx="752295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1" name="Platshållare för text 4">
            <a:extLst>
              <a:ext uri="{FF2B5EF4-FFF2-40B4-BE49-F238E27FC236}">
                <a16:creationId xmlns:a16="http://schemas.microsoft.com/office/drawing/2014/main" id="{8CD57631-CE7E-4A40-A4F2-8723FBAF6FC7}"/>
              </a:ext>
            </a:extLst>
          </p:cNvPr>
          <p:cNvSpPr>
            <a:spLocks noGrp="1"/>
          </p:cNvSpPr>
          <p:nvPr>
            <p:ph type="body" sz="quarter" idx="13" hasCustomPrompt="1"/>
          </p:nvPr>
        </p:nvSpPr>
        <p:spPr>
          <a:xfrm>
            <a:off x="714375" y="674688"/>
            <a:ext cx="7510580" cy="417512"/>
          </a:xfrm>
        </p:spPr>
        <p:txBody>
          <a:bodyPr>
            <a:noAutofit/>
          </a:bodyPr>
          <a:lstStyle>
            <a:lvl1pPr marL="0" indent="0">
              <a:buNone/>
              <a:defRPr sz="1800">
                <a:solidFill>
                  <a:schemeClr val="accent1"/>
                </a:solidFill>
              </a:defRPr>
            </a:lvl1pPr>
          </a:lstStyle>
          <a:p>
            <a:pPr lvl="0"/>
            <a:r>
              <a:rPr lang="sv-SE"/>
              <a:t>KLICKA HÄR FÖR ATT LÄGGA TILL MELLANRUBRIK </a:t>
            </a:r>
          </a:p>
        </p:txBody>
      </p:sp>
    </p:spTree>
    <p:extLst>
      <p:ext uri="{BB962C8B-B14F-4D97-AF65-F5344CB8AC3E}">
        <p14:creationId xmlns:p14="http://schemas.microsoft.com/office/powerpoint/2010/main" val="3459704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7F59537A-607F-164F-B18D-584BC1B9A926}"/>
              </a:ext>
            </a:extLst>
          </p:cNvPr>
          <p:cNvSpPr>
            <a:spLocks noGrp="1"/>
          </p:cNvSpPr>
          <p:nvPr>
            <p:ph type="dt" sz="half" idx="10"/>
          </p:nvPr>
        </p:nvSpPr>
        <p:spPr/>
        <p:txBody>
          <a:bodyPr/>
          <a:lstStyle/>
          <a:p>
            <a:fld id="{FA915B7D-A7AC-6140-8166-593B5740756E}" type="datetime1">
              <a:rPr lang="sv-SE" smtClean="0"/>
              <a:t>2024-09-03</a:t>
            </a:fld>
            <a:endParaRPr lang="sv-SE"/>
          </a:p>
        </p:txBody>
      </p:sp>
      <p:sp>
        <p:nvSpPr>
          <p:cNvPr id="9" name="Platshållare för bildnummer 8">
            <a:extLst>
              <a:ext uri="{FF2B5EF4-FFF2-40B4-BE49-F238E27FC236}">
                <a16:creationId xmlns:a16="http://schemas.microsoft.com/office/drawing/2014/main" id="{E65E977B-9AA8-3746-9A0D-8552C5D1026C}"/>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0" name="Rubrik 1">
            <a:extLst>
              <a:ext uri="{FF2B5EF4-FFF2-40B4-BE49-F238E27FC236}">
                <a16:creationId xmlns:a16="http://schemas.microsoft.com/office/drawing/2014/main" id="{90CA1DD6-52DB-B942-955A-9D3B8A0E1DDE}"/>
              </a:ext>
            </a:extLst>
          </p:cNvPr>
          <p:cNvSpPr>
            <a:spLocks noGrp="1"/>
          </p:cNvSpPr>
          <p:nvPr>
            <p:ph type="title"/>
          </p:nvPr>
        </p:nvSpPr>
        <p:spPr>
          <a:xfrm>
            <a:off x="702000" y="365125"/>
            <a:ext cx="10651539" cy="1325563"/>
          </a:xfrm>
        </p:spPr>
        <p:txBody>
          <a:bodyPr/>
          <a:lstStyle/>
          <a:p>
            <a:r>
              <a:rPr lang="sv-SE"/>
              <a:t>Klicka här för att ändra mall för rubrikformat</a:t>
            </a:r>
          </a:p>
        </p:txBody>
      </p:sp>
      <p:sp>
        <p:nvSpPr>
          <p:cNvPr id="11" name="Platshållare för innehåll 2">
            <a:extLst>
              <a:ext uri="{FF2B5EF4-FFF2-40B4-BE49-F238E27FC236}">
                <a16:creationId xmlns:a16="http://schemas.microsoft.com/office/drawing/2014/main" id="{264E869B-D182-BD44-8EE8-F8D92997C202}"/>
              </a:ext>
            </a:extLst>
          </p:cNvPr>
          <p:cNvSpPr>
            <a:spLocks noGrp="1"/>
          </p:cNvSpPr>
          <p:nvPr>
            <p:ph sz="half" idx="1" hasCustomPrompt="1"/>
          </p:nvPr>
        </p:nvSpPr>
        <p:spPr>
          <a:xfrm>
            <a:off x="702000" y="1825625"/>
            <a:ext cx="5181600" cy="4202100"/>
          </a:xfrm>
        </p:spPr>
        <p:txBody>
          <a:bodyPr/>
          <a:lstStyle>
            <a:lvl1pPr>
              <a:defRPr sz="2400"/>
            </a:lvl1pPr>
            <a:lvl2pPr>
              <a:defRPr sz="2000"/>
            </a:lvl2pPr>
            <a:lvl3pPr>
              <a:defRPr sz="1800"/>
            </a:lvl3pPr>
            <a:lvl4pPr>
              <a:defRPr sz="1600"/>
            </a:lvl4pPr>
          </a:lstStyle>
          <a:p>
            <a:pPr lvl="0"/>
            <a:r>
              <a:rPr lang="sv-SE"/>
              <a:t>Klicka här att skriva text eller klicka på en av symbolerna för att lägga in bild, diagram </a:t>
            </a:r>
            <a:r>
              <a:rPr lang="sv-SE" err="1"/>
              <a:t>etc</a:t>
            </a:r>
            <a:endParaRPr lang="sv-SE"/>
          </a:p>
          <a:p>
            <a:pPr lvl="1"/>
            <a:r>
              <a:rPr lang="sv-SE"/>
              <a:t>Nivå två</a:t>
            </a:r>
          </a:p>
          <a:p>
            <a:pPr lvl="2"/>
            <a:r>
              <a:rPr lang="sv-SE"/>
              <a:t>Nivå tre</a:t>
            </a:r>
          </a:p>
          <a:p>
            <a:pPr lvl="3"/>
            <a:r>
              <a:rPr lang="sv-SE"/>
              <a:t>Nivå fyra</a:t>
            </a:r>
          </a:p>
        </p:txBody>
      </p:sp>
      <p:sp>
        <p:nvSpPr>
          <p:cNvPr id="12" name="Platshållare för innehåll 3">
            <a:extLst>
              <a:ext uri="{FF2B5EF4-FFF2-40B4-BE49-F238E27FC236}">
                <a16:creationId xmlns:a16="http://schemas.microsoft.com/office/drawing/2014/main" id="{D8B60E8F-EB08-4D49-AC5C-331B9EE45456}"/>
              </a:ext>
            </a:extLst>
          </p:cNvPr>
          <p:cNvSpPr>
            <a:spLocks noGrp="1"/>
          </p:cNvSpPr>
          <p:nvPr>
            <p:ph sz="half" idx="2" hasCustomPrompt="1"/>
          </p:nvPr>
        </p:nvSpPr>
        <p:spPr>
          <a:xfrm>
            <a:off x="6172200" y="1825625"/>
            <a:ext cx="5181600" cy="4202100"/>
          </a:xfrm>
        </p:spPr>
        <p:txBody>
          <a:bodyPr/>
          <a:lstStyle>
            <a:lvl1pPr>
              <a:defRPr sz="2400"/>
            </a:lvl1pPr>
            <a:lvl2pPr>
              <a:defRPr sz="2000"/>
            </a:lvl2pPr>
            <a:lvl3pPr>
              <a:defRPr sz="1800"/>
            </a:lvl3pPr>
            <a:lvl4pPr>
              <a:defRPr sz="1600"/>
            </a:lvl4pPr>
          </a:lstStyle>
          <a:p>
            <a:pPr lvl="0"/>
            <a:r>
              <a:rPr lang="sv-SE"/>
              <a:t>Klicka här att skriva text eller klicka på en av symbolerna för att lägga in bild, diagram </a:t>
            </a:r>
            <a:r>
              <a:rPr lang="sv-SE" err="1"/>
              <a:t>etc</a:t>
            </a:r>
            <a:endParaRPr lang="sv-SE"/>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3622097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53A661A1-DE46-464D-A8C3-EAE893FFF000}"/>
              </a:ext>
            </a:extLst>
          </p:cNvPr>
          <p:cNvSpPr>
            <a:spLocks noGrp="1"/>
          </p:cNvSpPr>
          <p:nvPr>
            <p:ph type="dt" sz="half" idx="10"/>
          </p:nvPr>
        </p:nvSpPr>
        <p:spPr/>
        <p:txBody>
          <a:bodyPr/>
          <a:lstStyle/>
          <a:p>
            <a:fld id="{26429844-4776-3941-9ED1-548D351C5A83}" type="datetime1">
              <a:rPr lang="sv-SE" smtClean="0"/>
              <a:t>2024-09-03</a:t>
            </a:fld>
            <a:endParaRPr lang="sv-SE"/>
          </a:p>
        </p:txBody>
      </p:sp>
      <p:sp>
        <p:nvSpPr>
          <p:cNvPr id="11" name="Platshållare för bildnummer 10">
            <a:extLst>
              <a:ext uri="{FF2B5EF4-FFF2-40B4-BE49-F238E27FC236}">
                <a16:creationId xmlns:a16="http://schemas.microsoft.com/office/drawing/2014/main" id="{6388315B-49D3-0A4F-972C-D14387F4423E}"/>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2" name="Rubrik 1">
            <a:extLst>
              <a:ext uri="{FF2B5EF4-FFF2-40B4-BE49-F238E27FC236}">
                <a16:creationId xmlns:a16="http://schemas.microsoft.com/office/drawing/2014/main" id="{0094EA6F-40F9-F643-A4DD-F16E1DED39DF}"/>
              </a:ext>
            </a:extLst>
          </p:cNvPr>
          <p:cNvSpPr>
            <a:spLocks noGrp="1"/>
          </p:cNvSpPr>
          <p:nvPr>
            <p:ph type="title"/>
          </p:nvPr>
        </p:nvSpPr>
        <p:spPr>
          <a:xfrm>
            <a:off x="702000" y="365125"/>
            <a:ext cx="10653388" cy="1325563"/>
          </a:xfrm>
        </p:spPr>
        <p:txBody>
          <a:bodyPr/>
          <a:lstStyle/>
          <a:p>
            <a:r>
              <a:rPr lang="sv-SE"/>
              <a:t>Klicka här för att ändra mall för rubrikformat</a:t>
            </a:r>
          </a:p>
        </p:txBody>
      </p:sp>
      <p:sp>
        <p:nvSpPr>
          <p:cNvPr id="13" name="Platshållare för text 2">
            <a:extLst>
              <a:ext uri="{FF2B5EF4-FFF2-40B4-BE49-F238E27FC236}">
                <a16:creationId xmlns:a16="http://schemas.microsoft.com/office/drawing/2014/main" id="{EB0A513E-0EE7-BF44-ABE7-90E9F6695489}"/>
              </a:ext>
            </a:extLst>
          </p:cNvPr>
          <p:cNvSpPr>
            <a:spLocks noGrp="1"/>
          </p:cNvSpPr>
          <p:nvPr>
            <p:ph type="body" idx="1"/>
          </p:nvPr>
        </p:nvSpPr>
        <p:spPr>
          <a:xfrm>
            <a:off x="702000" y="1681163"/>
            <a:ext cx="5157787"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4" name="Platshållare för innehåll 3">
            <a:extLst>
              <a:ext uri="{FF2B5EF4-FFF2-40B4-BE49-F238E27FC236}">
                <a16:creationId xmlns:a16="http://schemas.microsoft.com/office/drawing/2014/main" id="{976F1EB5-CBC6-5545-9DF0-41A81D2BAB21}"/>
              </a:ext>
            </a:extLst>
          </p:cNvPr>
          <p:cNvSpPr>
            <a:spLocks noGrp="1"/>
          </p:cNvSpPr>
          <p:nvPr>
            <p:ph sz="half" idx="2" hasCustomPrompt="1"/>
          </p:nvPr>
        </p:nvSpPr>
        <p:spPr>
          <a:xfrm>
            <a:off x="702000" y="2618842"/>
            <a:ext cx="5157787" cy="3416198"/>
          </a:xfrm>
        </p:spPr>
        <p:txBody>
          <a:bodyPr/>
          <a:lstStyle>
            <a:lvl1pPr>
              <a:defRPr sz="2400"/>
            </a:lvl1pPr>
            <a:lvl2pPr>
              <a:defRPr sz="2000"/>
            </a:lvl2pPr>
            <a:lvl3pPr>
              <a:defRPr sz="1800"/>
            </a:lvl3pPr>
            <a:lvl4pPr>
              <a:defRPr sz="1600"/>
            </a:lvl4pPr>
          </a:lstStyle>
          <a:p>
            <a:pPr lvl="0"/>
            <a:r>
              <a:rPr lang="sv-SE"/>
              <a:t>Klicka här att skriva text eller klicka på en av symbolerna för att lägga in bild, diagram </a:t>
            </a:r>
            <a:r>
              <a:rPr lang="sv-SE" err="1"/>
              <a:t>etc</a:t>
            </a:r>
            <a:endParaRPr lang="sv-SE"/>
          </a:p>
          <a:p>
            <a:pPr lvl="1"/>
            <a:r>
              <a:rPr lang="sv-SE"/>
              <a:t>Nivå två</a:t>
            </a:r>
          </a:p>
          <a:p>
            <a:pPr lvl="2"/>
            <a:r>
              <a:rPr lang="sv-SE"/>
              <a:t>Nivå tre</a:t>
            </a:r>
          </a:p>
          <a:p>
            <a:pPr lvl="3"/>
            <a:r>
              <a:rPr lang="sv-SE"/>
              <a:t>Nivå fyra</a:t>
            </a:r>
          </a:p>
        </p:txBody>
      </p:sp>
      <p:sp>
        <p:nvSpPr>
          <p:cNvPr id="15" name="Platshållare för text 4">
            <a:extLst>
              <a:ext uri="{FF2B5EF4-FFF2-40B4-BE49-F238E27FC236}">
                <a16:creationId xmlns:a16="http://schemas.microsoft.com/office/drawing/2014/main" id="{72CD56D5-D906-D34D-9100-20B751230BD2}"/>
              </a:ext>
            </a:extLst>
          </p:cNvPr>
          <p:cNvSpPr>
            <a:spLocks noGrp="1"/>
          </p:cNvSpPr>
          <p:nvPr>
            <p:ph type="body" sz="quarter" idx="3"/>
          </p:nvPr>
        </p:nvSpPr>
        <p:spPr>
          <a:xfrm>
            <a:off x="6172200" y="1681163"/>
            <a:ext cx="5183188"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6" name="Platshållare för innehåll 5">
            <a:extLst>
              <a:ext uri="{FF2B5EF4-FFF2-40B4-BE49-F238E27FC236}">
                <a16:creationId xmlns:a16="http://schemas.microsoft.com/office/drawing/2014/main" id="{1F07FCEE-45F6-5F4C-B57C-D7045D16504C}"/>
              </a:ext>
            </a:extLst>
          </p:cNvPr>
          <p:cNvSpPr>
            <a:spLocks noGrp="1"/>
          </p:cNvSpPr>
          <p:nvPr>
            <p:ph sz="quarter" idx="4" hasCustomPrompt="1"/>
          </p:nvPr>
        </p:nvSpPr>
        <p:spPr>
          <a:xfrm>
            <a:off x="6172200" y="2618842"/>
            <a:ext cx="5183188" cy="3416198"/>
          </a:xfrm>
        </p:spPr>
        <p:txBody>
          <a:bodyPr/>
          <a:lstStyle>
            <a:lvl1pPr>
              <a:defRPr sz="2400"/>
            </a:lvl1pPr>
            <a:lvl2pPr>
              <a:defRPr sz="2000"/>
            </a:lvl2pPr>
            <a:lvl3pPr>
              <a:defRPr sz="1800"/>
            </a:lvl3pPr>
            <a:lvl4pPr>
              <a:defRPr sz="1600"/>
            </a:lvl4pPr>
          </a:lstStyle>
          <a:p>
            <a:pPr lvl="0"/>
            <a:r>
              <a:rPr lang="sv-SE"/>
              <a:t>Klicka här att skriva text eller klicka på en av symbolerna för att lägga in bild, diagram </a:t>
            </a:r>
            <a:r>
              <a:rPr lang="sv-SE" err="1"/>
              <a:t>etc</a:t>
            </a:r>
            <a:endParaRPr lang="sv-SE"/>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517244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6" name="Platshållare för datum 5">
            <a:extLst>
              <a:ext uri="{FF2B5EF4-FFF2-40B4-BE49-F238E27FC236}">
                <a16:creationId xmlns:a16="http://schemas.microsoft.com/office/drawing/2014/main" id="{2279246D-1B4A-AD47-97C4-AA65FBB30CA4}"/>
              </a:ext>
            </a:extLst>
          </p:cNvPr>
          <p:cNvSpPr>
            <a:spLocks noGrp="1"/>
          </p:cNvSpPr>
          <p:nvPr>
            <p:ph type="dt" sz="half" idx="10"/>
          </p:nvPr>
        </p:nvSpPr>
        <p:spPr/>
        <p:txBody>
          <a:bodyPr/>
          <a:lstStyle/>
          <a:p>
            <a:fld id="{DDFE1E09-BF2A-9D4B-9EB4-B923463FE703}" type="datetime1">
              <a:rPr lang="sv-SE" smtClean="0"/>
              <a:t>2024-09-03</a:t>
            </a:fld>
            <a:endParaRPr lang="sv-SE"/>
          </a:p>
        </p:txBody>
      </p:sp>
      <p:sp>
        <p:nvSpPr>
          <p:cNvPr id="7" name="Platshållare för bildnummer 6">
            <a:extLst>
              <a:ext uri="{FF2B5EF4-FFF2-40B4-BE49-F238E27FC236}">
                <a16:creationId xmlns:a16="http://schemas.microsoft.com/office/drawing/2014/main" id="{48B1B892-D09F-2142-9F58-6AD0A2C481E3}"/>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8" name="Rubrik 1">
            <a:extLst>
              <a:ext uri="{FF2B5EF4-FFF2-40B4-BE49-F238E27FC236}">
                <a16:creationId xmlns:a16="http://schemas.microsoft.com/office/drawing/2014/main" id="{8DC0DABF-7E04-7C4F-B2C7-CE69CB851E56}"/>
              </a:ext>
            </a:extLst>
          </p:cNvPr>
          <p:cNvSpPr>
            <a:spLocks noGrp="1"/>
          </p:cNvSpPr>
          <p:nvPr>
            <p:ph type="title"/>
          </p:nvPr>
        </p:nvSpPr>
        <p:spPr>
          <a:xfrm>
            <a:off x="702000" y="365125"/>
            <a:ext cx="10651539" cy="1325563"/>
          </a:xfrm>
        </p:spPr>
        <p:txBody>
          <a:bodyPr/>
          <a:lstStyle>
            <a:lvl1pPr>
              <a:defRPr b="1">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3272290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F85DA4C-582D-914B-8DC4-72919B413144}"/>
              </a:ext>
            </a:extLst>
          </p:cNvPr>
          <p:cNvSpPr>
            <a:spLocks noGrp="1"/>
          </p:cNvSpPr>
          <p:nvPr>
            <p:ph type="dt" sz="half" idx="10"/>
          </p:nvPr>
        </p:nvSpPr>
        <p:spPr/>
        <p:txBody>
          <a:bodyPr/>
          <a:lstStyle/>
          <a:p>
            <a:fld id="{8EC00C85-E15C-6847-82FF-881906F47A28}" type="datetime1">
              <a:rPr lang="sv-SE" smtClean="0"/>
              <a:t>2024-09-03</a:t>
            </a:fld>
            <a:endParaRPr lang="sv-SE"/>
          </a:p>
        </p:txBody>
      </p:sp>
      <p:sp>
        <p:nvSpPr>
          <p:cNvPr id="6" name="Platshållare för bildnummer 5">
            <a:extLst>
              <a:ext uri="{FF2B5EF4-FFF2-40B4-BE49-F238E27FC236}">
                <a16:creationId xmlns:a16="http://schemas.microsoft.com/office/drawing/2014/main" id="{B4CD0D23-0B68-C348-AD6A-63437EB94AE7}"/>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715229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med bildtext">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34361B5B-039A-8B45-BAF6-897A947F128B}"/>
              </a:ext>
            </a:extLst>
          </p:cNvPr>
          <p:cNvSpPr>
            <a:spLocks noGrp="1"/>
          </p:cNvSpPr>
          <p:nvPr>
            <p:ph type="dt" sz="half" idx="10"/>
          </p:nvPr>
        </p:nvSpPr>
        <p:spPr/>
        <p:txBody>
          <a:bodyPr/>
          <a:lstStyle/>
          <a:p>
            <a:fld id="{D79210C3-C00B-034C-A8A5-B0F2047B6E7E}" type="datetime1">
              <a:rPr lang="sv-SE" smtClean="0"/>
              <a:t>2024-09-03</a:t>
            </a:fld>
            <a:endParaRPr lang="sv-SE"/>
          </a:p>
        </p:txBody>
      </p:sp>
      <p:sp>
        <p:nvSpPr>
          <p:cNvPr id="9" name="Platshållare för bildnummer 8">
            <a:extLst>
              <a:ext uri="{FF2B5EF4-FFF2-40B4-BE49-F238E27FC236}">
                <a16:creationId xmlns:a16="http://schemas.microsoft.com/office/drawing/2014/main" id="{48315D25-B8C5-6C4C-9F95-5E4887185C34}"/>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0" name="Rubrik 1">
            <a:extLst>
              <a:ext uri="{FF2B5EF4-FFF2-40B4-BE49-F238E27FC236}">
                <a16:creationId xmlns:a16="http://schemas.microsoft.com/office/drawing/2014/main" id="{9B54500E-B394-9F42-BD12-55DEF95E7E64}"/>
              </a:ext>
            </a:extLst>
          </p:cNvPr>
          <p:cNvSpPr>
            <a:spLocks noGrp="1"/>
          </p:cNvSpPr>
          <p:nvPr>
            <p:ph type="title"/>
          </p:nvPr>
        </p:nvSpPr>
        <p:spPr>
          <a:xfrm>
            <a:off x="702000" y="457200"/>
            <a:ext cx="3932237" cy="1600200"/>
          </a:xfrm>
        </p:spPr>
        <p:txBody>
          <a:bodyPr anchor="b"/>
          <a:lstStyle>
            <a:lvl1pPr>
              <a:defRPr sz="3200"/>
            </a:lvl1pPr>
          </a:lstStyle>
          <a:p>
            <a:r>
              <a:rPr lang="sv-SE"/>
              <a:t>Klicka här för att ändra mall för rubrikformat</a:t>
            </a:r>
          </a:p>
        </p:txBody>
      </p:sp>
      <p:sp>
        <p:nvSpPr>
          <p:cNvPr id="11" name="Platshållare för innehåll 2">
            <a:extLst>
              <a:ext uri="{FF2B5EF4-FFF2-40B4-BE49-F238E27FC236}">
                <a16:creationId xmlns:a16="http://schemas.microsoft.com/office/drawing/2014/main" id="{B24B6104-00B0-A741-B579-BEDF5FB8567D}"/>
              </a:ext>
            </a:extLst>
          </p:cNvPr>
          <p:cNvSpPr>
            <a:spLocks noGrp="1"/>
          </p:cNvSpPr>
          <p:nvPr>
            <p:ph idx="1" hasCustomPrompt="1"/>
          </p:nvPr>
        </p:nvSpPr>
        <p:spPr>
          <a:xfrm>
            <a:off x="5183188" y="457200"/>
            <a:ext cx="6172200" cy="55705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infoga innehåll</a:t>
            </a:r>
          </a:p>
        </p:txBody>
      </p:sp>
      <p:sp>
        <p:nvSpPr>
          <p:cNvPr id="12" name="Platshållare för text 3">
            <a:extLst>
              <a:ext uri="{FF2B5EF4-FFF2-40B4-BE49-F238E27FC236}">
                <a16:creationId xmlns:a16="http://schemas.microsoft.com/office/drawing/2014/main" id="{546C24EF-A6B4-414A-B1D2-85CFEAE9E5B6}"/>
              </a:ext>
            </a:extLst>
          </p:cNvPr>
          <p:cNvSpPr>
            <a:spLocks noGrp="1"/>
          </p:cNvSpPr>
          <p:nvPr>
            <p:ph type="body" sz="half" idx="2"/>
          </p:nvPr>
        </p:nvSpPr>
        <p:spPr>
          <a:xfrm>
            <a:off x="702000" y="2214000"/>
            <a:ext cx="3932237" cy="3835855"/>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967883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0A996978-6D57-3748-875D-587D8A188353}"/>
              </a:ext>
            </a:extLst>
          </p:cNvPr>
          <p:cNvSpPr>
            <a:spLocks noGrp="1"/>
          </p:cNvSpPr>
          <p:nvPr>
            <p:ph type="dt" sz="half" idx="10"/>
          </p:nvPr>
        </p:nvSpPr>
        <p:spPr/>
        <p:txBody>
          <a:bodyPr/>
          <a:lstStyle/>
          <a:p>
            <a:fld id="{F8FB6D7B-47AC-5841-AEBB-24DDEA99BB58}" type="datetime1">
              <a:rPr lang="sv-SE" smtClean="0"/>
              <a:t>2024-09-03</a:t>
            </a:fld>
            <a:endParaRPr lang="sv-SE"/>
          </a:p>
        </p:txBody>
      </p:sp>
      <p:sp>
        <p:nvSpPr>
          <p:cNvPr id="9" name="Platshållare för bildnummer 8">
            <a:extLst>
              <a:ext uri="{FF2B5EF4-FFF2-40B4-BE49-F238E27FC236}">
                <a16:creationId xmlns:a16="http://schemas.microsoft.com/office/drawing/2014/main" id="{B56136B6-AFF3-C54F-9151-34166272D618}"/>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0" name="Rubrik 1">
            <a:extLst>
              <a:ext uri="{FF2B5EF4-FFF2-40B4-BE49-F238E27FC236}">
                <a16:creationId xmlns:a16="http://schemas.microsoft.com/office/drawing/2014/main" id="{ACEFCAC3-1616-D841-9C86-37F40C40D25B}"/>
              </a:ext>
            </a:extLst>
          </p:cNvPr>
          <p:cNvSpPr>
            <a:spLocks noGrp="1"/>
          </p:cNvSpPr>
          <p:nvPr>
            <p:ph type="title"/>
          </p:nvPr>
        </p:nvSpPr>
        <p:spPr>
          <a:xfrm>
            <a:off x="702000" y="477371"/>
            <a:ext cx="4544122" cy="5564984"/>
          </a:xfrm>
        </p:spPr>
        <p:txBody>
          <a:bodyPr/>
          <a:lstStyle/>
          <a:p>
            <a:r>
              <a:rPr lang="sv-SE"/>
              <a:t>Klicka här för att ändra mall för rubrikformat</a:t>
            </a:r>
          </a:p>
        </p:txBody>
      </p:sp>
      <p:sp>
        <p:nvSpPr>
          <p:cNvPr id="11" name="Platshållare för bild 20">
            <a:extLst>
              <a:ext uri="{FF2B5EF4-FFF2-40B4-BE49-F238E27FC236}">
                <a16:creationId xmlns:a16="http://schemas.microsoft.com/office/drawing/2014/main" id="{29DD76C3-88B3-7644-A25D-1BE3184B7A25}"/>
              </a:ext>
            </a:extLst>
          </p:cNvPr>
          <p:cNvSpPr>
            <a:spLocks noGrp="1"/>
          </p:cNvSpPr>
          <p:nvPr>
            <p:ph type="pic" sz="quarter" idx="12" hasCustomPrompt="1"/>
          </p:nvPr>
        </p:nvSpPr>
        <p:spPr>
          <a:xfrm>
            <a:off x="6096000" y="0"/>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Tree>
    <p:extLst>
      <p:ext uri="{BB962C8B-B14F-4D97-AF65-F5344CB8AC3E}">
        <p14:creationId xmlns:p14="http://schemas.microsoft.com/office/powerpoint/2010/main" val="1504373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Anpassad layou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0B5F3FEE-9448-714F-B684-8DE6F2A560DE}"/>
              </a:ext>
            </a:extLst>
          </p:cNvPr>
          <p:cNvSpPr>
            <a:spLocks noGrp="1"/>
          </p:cNvSpPr>
          <p:nvPr>
            <p:ph type="dt" sz="half" idx="10"/>
          </p:nvPr>
        </p:nvSpPr>
        <p:spPr/>
        <p:txBody>
          <a:bodyPr/>
          <a:lstStyle/>
          <a:p>
            <a:fld id="{5EA075C2-5F6B-AF43-AC34-DC605E067A86}" type="datetime1">
              <a:rPr lang="sv-SE" smtClean="0"/>
              <a:t>2024-09-03</a:t>
            </a:fld>
            <a:endParaRPr lang="sv-SE"/>
          </a:p>
        </p:txBody>
      </p:sp>
      <p:sp>
        <p:nvSpPr>
          <p:cNvPr id="4" name="Platshållare för bildnummer 3">
            <a:extLst>
              <a:ext uri="{FF2B5EF4-FFF2-40B4-BE49-F238E27FC236}">
                <a16:creationId xmlns:a16="http://schemas.microsoft.com/office/drawing/2014/main" id="{8FA7C92D-EC43-9A49-A790-D182FCCA95B2}"/>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5" name="Platshållare för bild 20">
            <a:extLst>
              <a:ext uri="{FF2B5EF4-FFF2-40B4-BE49-F238E27FC236}">
                <a16:creationId xmlns:a16="http://schemas.microsoft.com/office/drawing/2014/main" id="{34849C2A-6ADD-644B-BCFA-FCA3491D20BE}"/>
              </a:ext>
            </a:extLst>
          </p:cNvPr>
          <p:cNvSpPr>
            <a:spLocks noGrp="1"/>
          </p:cNvSpPr>
          <p:nvPr>
            <p:ph type="pic" sz="quarter" idx="12" hasCustomPrompt="1"/>
          </p:nvPr>
        </p:nvSpPr>
        <p:spPr>
          <a:xfrm>
            <a:off x="7835153" y="-1"/>
            <a:ext cx="4356847" cy="6858001"/>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7" name="Rubrik 1">
            <a:extLst>
              <a:ext uri="{FF2B5EF4-FFF2-40B4-BE49-F238E27FC236}">
                <a16:creationId xmlns:a16="http://schemas.microsoft.com/office/drawing/2014/main" id="{6B7F0769-AA41-454A-84D2-8099A1F15A16}"/>
              </a:ext>
            </a:extLst>
          </p:cNvPr>
          <p:cNvSpPr>
            <a:spLocks noGrp="1"/>
          </p:cNvSpPr>
          <p:nvPr>
            <p:ph type="title"/>
          </p:nvPr>
        </p:nvSpPr>
        <p:spPr>
          <a:xfrm>
            <a:off x="702000" y="457200"/>
            <a:ext cx="6475412" cy="1600200"/>
          </a:xfrm>
        </p:spPr>
        <p:txBody>
          <a:bodyPr anchor="b"/>
          <a:lstStyle>
            <a:lvl1pPr>
              <a:defRPr sz="3200"/>
            </a:lvl1pPr>
          </a:lstStyle>
          <a:p>
            <a:r>
              <a:rPr lang="sv-SE"/>
              <a:t>Klicka här för att ändra mall för rubrikformat</a:t>
            </a:r>
          </a:p>
        </p:txBody>
      </p:sp>
      <p:sp>
        <p:nvSpPr>
          <p:cNvPr id="8" name="Platshållare för text 3">
            <a:extLst>
              <a:ext uri="{FF2B5EF4-FFF2-40B4-BE49-F238E27FC236}">
                <a16:creationId xmlns:a16="http://schemas.microsoft.com/office/drawing/2014/main" id="{097F4FD2-6345-7E44-AC82-9884AB0FFBFB}"/>
              </a:ext>
            </a:extLst>
          </p:cNvPr>
          <p:cNvSpPr>
            <a:spLocks noGrp="1"/>
          </p:cNvSpPr>
          <p:nvPr>
            <p:ph type="body" sz="half" idx="2"/>
          </p:nvPr>
        </p:nvSpPr>
        <p:spPr>
          <a:xfrm>
            <a:off x="702000" y="2213875"/>
            <a:ext cx="6449196" cy="3984955"/>
          </a:xfrm>
        </p:spPr>
        <p:txBody>
          <a:bodyPr>
            <a:normAutofit/>
          </a:bodyPr>
          <a:lstStyle>
            <a:lvl1pPr marL="0" indent="0">
              <a:buNone/>
              <a:defRPr sz="1800">
                <a:solidFill>
                  <a:schemeClr val="accent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462389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_Rubrik +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D970F1-CEC1-8544-8865-65734F773E0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AD56D90-2712-9D4C-AA56-86BE2707BB04}"/>
              </a:ext>
            </a:extLst>
          </p:cNvPr>
          <p:cNvSpPr>
            <a:spLocks noGrp="1"/>
          </p:cNvSpPr>
          <p:nvPr>
            <p:ph idx="1" hasCustomPrompt="1"/>
          </p:nvPr>
        </p:nvSpPr>
        <p:spPr/>
        <p:txBody>
          <a:bodyPr>
            <a:normAutofit/>
          </a:bodyPr>
          <a:lstStyle>
            <a:lvl1pPr>
              <a:defRPr sz="2400"/>
            </a:lvl1pPr>
          </a:lstStyle>
          <a:p>
            <a:pPr lvl="0"/>
            <a:r>
              <a:rPr lang="sv-SE"/>
              <a:t>Klicka här att skriva text eller klicka på en av symbolerna för att lägga in bild, diagram </a:t>
            </a:r>
            <a:r>
              <a:rPr lang="sv-SE" err="1"/>
              <a:t>etc</a:t>
            </a:r>
            <a:endParaRPr lang="sv-SE"/>
          </a:p>
        </p:txBody>
      </p:sp>
      <p:sp>
        <p:nvSpPr>
          <p:cNvPr id="11" name="Platshållare för datum 10">
            <a:extLst>
              <a:ext uri="{FF2B5EF4-FFF2-40B4-BE49-F238E27FC236}">
                <a16:creationId xmlns:a16="http://schemas.microsoft.com/office/drawing/2014/main" id="{B93D4A37-E638-6140-A1E7-C2A9420F3B55}"/>
              </a:ext>
            </a:extLst>
          </p:cNvPr>
          <p:cNvSpPr>
            <a:spLocks noGrp="1"/>
          </p:cNvSpPr>
          <p:nvPr>
            <p:ph type="dt" sz="half" idx="10"/>
          </p:nvPr>
        </p:nvSpPr>
        <p:spPr/>
        <p:txBody>
          <a:bodyPr/>
          <a:lstStyle/>
          <a:p>
            <a:fld id="{54C1B710-E0AB-5640-B553-0552BB398E7B}" type="datetime1">
              <a:rPr lang="sv-SE" smtClean="0"/>
              <a:t>2024-09-03</a:t>
            </a:fld>
            <a:endParaRPr lang="sv-SE"/>
          </a:p>
        </p:txBody>
      </p:sp>
      <p:sp>
        <p:nvSpPr>
          <p:cNvPr id="12" name="Platshållare för bildnummer 11">
            <a:extLst>
              <a:ext uri="{FF2B5EF4-FFF2-40B4-BE49-F238E27FC236}">
                <a16:creationId xmlns:a16="http://schemas.microsoft.com/office/drawing/2014/main" id="{A750D7B6-B4D5-9349-AD57-3322EB8F00B2}"/>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950380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3_Avdelare centrera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5C94FF-7FFB-4C46-92F1-3C67145C6C3E}"/>
              </a:ext>
            </a:extLst>
          </p:cNvPr>
          <p:cNvSpPr>
            <a:spLocks noGrp="1"/>
          </p:cNvSpPr>
          <p:nvPr>
            <p:ph type="ctrTitle"/>
          </p:nvPr>
        </p:nvSpPr>
        <p:spPr>
          <a:xfrm>
            <a:off x="702000" y="1501200"/>
            <a:ext cx="1065119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D1957C5B-0522-E140-813A-F2D4D8249D86}"/>
              </a:ext>
            </a:extLst>
          </p:cNvPr>
          <p:cNvSpPr>
            <a:spLocks noGrp="1"/>
          </p:cNvSpPr>
          <p:nvPr>
            <p:ph type="subTitle" idx="1"/>
          </p:nvPr>
        </p:nvSpPr>
        <p:spPr>
          <a:xfrm>
            <a:off x="702000" y="3981600"/>
            <a:ext cx="1065119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0" name="Platshållare för datum 9">
            <a:extLst>
              <a:ext uri="{FF2B5EF4-FFF2-40B4-BE49-F238E27FC236}">
                <a16:creationId xmlns:a16="http://schemas.microsoft.com/office/drawing/2014/main" id="{67AE3FA1-ED0B-0841-B27A-87E35B4AC08F}"/>
              </a:ext>
            </a:extLst>
          </p:cNvPr>
          <p:cNvSpPr>
            <a:spLocks noGrp="1"/>
          </p:cNvSpPr>
          <p:nvPr>
            <p:ph type="dt" sz="half" idx="10"/>
          </p:nvPr>
        </p:nvSpPr>
        <p:spPr/>
        <p:txBody>
          <a:bodyPr/>
          <a:lstStyle/>
          <a:p>
            <a:fld id="{1E086984-CD7C-7C49-8B81-885237B00581}" type="datetime1">
              <a:rPr lang="sv-SE" smtClean="0"/>
              <a:t>2024-09-03</a:t>
            </a:fld>
            <a:endParaRPr lang="sv-SE"/>
          </a:p>
        </p:txBody>
      </p:sp>
      <p:sp>
        <p:nvSpPr>
          <p:cNvPr id="11" name="Platshållare för bildnummer 10">
            <a:extLst>
              <a:ext uri="{FF2B5EF4-FFF2-40B4-BE49-F238E27FC236}">
                <a16:creationId xmlns:a16="http://schemas.microsoft.com/office/drawing/2014/main" id="{C86D0798-9786-424D-831C-14112E94C137}"/>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3600384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Avdelare med symbol">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563C9977-BDD6-2149-ADD7-95EF73799E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4800" y="1011600"/>
            <a:ext cx="4033915" cy="4852800"/>
          </a:xfrm>
          <a:prstGeom prst="rect">
            <a:avLst/>
          </a:prstGeom>
        </p:spPr>
      </p:pic>
      <p:sp>
        <p:nvSpPr>
          <p:cNvPr id="4" name="Platshållare för datum 3">
            <a:extLst>
              <a:ext uri="{FF2B5EF4-FFF2-40B4-BE49-F238E27FC236}">
                <a16:creationId xmlns:a16="http://schemas.microsoft.com/office/drawing/2014/main" id="{26E70CFB-A146-F244-A03B-82694622B95B}"/>
              </a:ext>
            </a:extLst>
          </p:cNvPr>
          <p:cNvSpPr>
            <a:spLocks noGrp="1"/>
          </p:cNvSpPr>
          <p:nvPr>
            <p:ph type="dt" sz="half" idx="10"/>
          </p:nvPr>
        </p:nvSpPr>
        <p:spPr/>
        <p:txBody>
          <a:bodyPr/>
          <a:lstStyle/>
          <a:p>
            <a:fld id="{B016FE6C-7D83-5141-8C60-3AFEF3515261}" type="datetime1">
              <a:rPr lang="sv-SE" smtClean="0"/>
              <a:t>2024-09-03</a:t>
            </a:fld>
            <a:endParaRPr lang="sv-SE"/>
          </a:p>
        </p:txBody>
      </p:sp>
      <p:sp>
        <p:nvSpPr>
          <p:cNvPr id="5" name="Platshållare för bildnummer 4">
            <a:extLst>
              <a:ext uri="{FF2B5EF4-FFF2-40B4-BE49-F238E27FC236}">
                <a16:creationId xmlns:a16="http://schemas.microsoft.com/office/drawing/2014/main" id="{436D3993-B05C-4446-9735-D110A0C10FDA}"/>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1" name="Rubrik 1">
            <a:extLst>
              <a:ext uri="{FF2B5EF4-FFF2-40B4-BE49-F238E27FC236}">
                <a16:creationId xmlns:a16="http://schemas.microsoft.com/office/drawing/2014/main" id="{FAC256AD-323C-C842-9925-A012BE654CD6}"/>
              </a:ext>
            </a:extLst>
          </p:cNvPr>
          <p:cNvSpPr>
            <a:spLocks noGrp="1"/>
          </p:cNvSpPr>
          <p:nvPr>
            <p:ph type="ctrTitle"/>
          </p:nvPr>
        </p:nvSpPr>
        <p:spPr>
          <a:xfrm>
            <a:off x="702000" y="1122363"/>
            <a:ext cx="9144000" cy="2387600"/>
          </a:xfrm>
        </p:spPr>
        <p:txBody>
          <a:bodyPr anchor="b"/>
          <a:lstStyle>
            <a:lvl1pPr algn="l">
              <a:defRPr sz="6000"/>
            </a:lvl1pPr>
          </a:lstStyle>
          <a:p>
            <a:r>
              <a:rPr lang="sv-SE"/>
              <a:t>Klicka här för att ändra mall för rubrikformat</a:t>
            </a:r>
          </a:p>
        </p:txBody>
      </p:sp>
      <p:sp>
        <p:nvSpPr>
          <p:cNvPr id="12" name="Underrubrik 2">
            <a:extLst>
              <a:ext uri="{FF2B5EF4-FFF2-40B4-BE49-F238E27FC236}">
                <a16:creationId xmlns:a16="http://schemas.microsoft.com/office/drawing/2014/main" id="{B7993FE2-AF95-984E-9CCF-BBB37F02A53C}"/>
              </a:ext>
            </a:extLst>
          </p:cNvPr>
          <p:cNvSpPr>
            <a:spLocks noGrp="1"/>
          </p:cNvSpPr>
          <p:nvPr>
            <p:ph type="subTitle" idx="1"/>
          </p:nvPr>
        </p:nvSpPr>
        <p:spPr>
          <a:xfrm>
            <a:off x="702000" y="3602038"/>
            <a:ext cx="7398000" cy="1655762"/>
          </a:xfrm>
        </p:spPr>
        <p:txBody>
          <a:bodyPr lIns="10800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988889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Avdelare med mellan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22982D-BB22-4D4D-A4EA-13F3F9C73A93}"/>
              </a:ext>
            </a:extLst>
          </p:cNvPr>
          <p:cNvSpPr>
            <a:spLocks noGrp="1"/>
          </p:cNvSpPr>
          <p:nvPr>
            <p:ph type="title"/>
          </p:nvPr>
        </p:nvSpPr>
        <p:spPr>
          <a:xfrm>
            <a:off x="702000" y="1709738"/>
            <a:ext cx="106524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3B54369-D868-6843-9840-DB5D35DB9362}"/>
              </a:ext>
            </a:extLst>
          </p:cNvPr>
          <p:cNvSpPr>
            <a:spLocks noGrp="1"/>
          </p:cNvSpPr>
          <p:nvPr>
            <p:ph type="body" idx="1"/>
          </p:nvPr>
        </p:nvSpPr>
        <p:spPr>
          <a:xfrm>
            <a:off x="701999" y="4589464"/>
            <a:ext cx="10652399" cy="1452892"/>
          </a:xfrm>
        </p:spPr>
        <p:txBody>
          <a:bodyPr lIns="108000"/>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 name="Platshållare för datum 6">
            <a:extLst>
              <a:ext uri="{FF2B5EF4-FFF2-40B4-BE49-F238E27FC236}">
                <a16:creationId xmlns:a16="http://schemas.microsoft.com/office/drawing/2014/main" id="{2063FAD2-3B33-E540-A3F0-3E6D78C44321}"/>
              </a:ext>
            </a:extLst>
          </p:cNvPr>
          <p:cNvSpPr>
            <a:spLocks noGrp="1"/>
          </p:cNvSpPr>
          <p:nvPr>
            <p:ph type="dt" sz="half" idx="10"/>
          </p:nvPr>
        </p:nvSpPr>
        <p:spPr/>
        <p:txBody>
          <a:bodyPr/>
          <a:lstStyle/>
          <a:p>
            <a:fld id="{84EB59BC-A77B-B54B-9C08-92B326EB02AD}" type="datetime1">
              <a:rPr lang="sv-SE" smtClean="0"/>
              <a:t>2024-09-03</a:t>
            </a:fld>
            <a:endParaRPr lang="sv-SE"/>
          </a:p>
        </p:txBody>
      </p:sp>
      <p:sp>
        <p:nvSpPr>
          <p:cNvPr id="8" name="Platshållare för bildnummer 7">
            <a:extLst>
              <a:ext uri="{FF2B5EF4-FFF2-40B4-BE49-F238E27FC236}">
                <a16:creationId xmlns:a16="http://schemas.microsoft.com/office/drawing/2014/main" id="{C29DCFE5-0191-F84D-866E-DABB5ABC198D}"/>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9" name="Platshållare för text 4">
            <a:extLst>
              <a:ext uri="{FF2B5EF4-FFF2-40B4-BE49-F238E27FC236}">
                <a16:creationId xmlns:a16="http://schemas.microsoft.com/office/drawing/2014/main" id="{CC199338-A0D9-3542-A6D7-3F0CF8196F49}"/>
              </a:ext>
            </a:extLst>
          </p:cNvPr>
          <p:cNvSpPr>
            <a:spLocks noGrp="1"/>
          </p:cNvSpPr>
          <p:nvPr>
            <p:ph type="body" sz="quarter" idx="13" hasCustomPrompt="1"/>
          </p:nvPr>
        </p:nvSpPr>
        <p:spPr>
          <a:xfrm>
            <a:off x="714375" y="674688"/>
            <a:ext cx="7510580" cy="417512"/>
          </a:xfrm>
        </p:spPr>
        <p:txBody>
          <a:bodyPr>
            <a:noAutofit/>
          </a:bodyPr>
          <a:lstStyle>
            <a:lvl1pPr marL="0" indent="0">
              <a:buNone/>
              <a:defRPr sz="1800">
                <a:solidFill>
                  <a:schemeClr val="bg1"/>
                </a:solidFill>
              </a:defRPr>
            </a:lvl1pPr>
          </a:lstStyle>
          <a:p>
            <a:pPr lvl="0"/>
            <a:r>
              <a:rPr lang="sv-SE"/>
              <a:t>KLICKA HÄR FÖR ATT LÄGGA TILL MELLANRUBRIK </a:t>
            </a:r>
          </a:p>
        </p:txBody>
      </p:sp>
    </p:spTree>
    <p:extLst>
      <p:ext uri="{BB962C8B-B14F-4D97-AF65-F5344CB8AC3E}">
        <p14:creationId xmlns:p14="http://schemas.microsoft.com/office/powerpoint/2010/main" val="1356689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Rubrik + bild">
    <p:spTree>
      <p:nvGrpSpPr>
        <p:cNvPr id="1" name=""/>
        <p:cNvGrpSpPr/>
        <p:nvPr/>
      </p:nvGrpSpPr>
      <p:grpSpPr>
        <a:xfrm>
          <a:off x="0" y="0"/>
          <a:ext cx="0" cy="0"/>
          <a:chOff x="0" y="0"/>
          <a:chExt cx="0" cy="0"/>
        </a:xfrm>
      </p:grpSpPr>
      <p:sp>
        <p:nvSpPr>
          <p:cNvPr id="12" name="Platshållare för bild 20">
            <a:extLst>
              <a:ext uri="{FF2B5EF4-FFF2-40B4-BE49-F238E27FC236}">
                <a16:creationId xmlns:a16="http://schemas.microsoft.com/office/drawing/2014/main" id="{9B5E6D7D-827B-5C47-A256-B47A9F57935A}"/>
              </a:ext>
            </a:extLst>
          </p:cNvPr>
          <p:cNvSpPr>
            <a:spLocks noGrp="1"/>
          </p:cNvSpPr>
          <p:nvPr>
            <p:ph type="pic" sz="quarter" idx="12" hasCustomPrompt="1"/>
          </p:nvPr>
        </p:nvSpPr>
        <p:spPr>
          <a:xfrm>
            <a:off x="6096000" y="1"/>
            <a:ext cx="6096000" cy="6857999"/>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16" name="Platshållare för datum 15">
            <a:extLst>
              <a:ext uri="{FF2B5EF4-FFF2-40B4-BE49-F238E27FC236}">
                <a16:creationId xmlns:a16="http://schemas.microsoft.com/office/drawing/2014/main" id="{B5BEC40A-7D61-CA48-9E49-0F4F693A9D59}"/>
              </a:ext>
            </a:extLst>
          </p:cNvPr>
          <p:cNvSpPr>
            <a:spLocks noGrp="1"/>
          </p:cNvSpPr>
          <p:nvPr>
            <p:ph type="dt" sz="half" idx="13"/>
          </p:nvPr>
        </p:nvSpPr>
        <p:spPr/>
        <p:txBody>
          <a:bodyPr/>
          <a:lstStyle/>
          <a:p>
            <a:fld id="{AE319DAD-B42A-2A43-A246-1D7BF5D8AB49}" type="datetime1">
              <a:rPr lang="sv-SE" smtClean="0"/>
              <a:t>2024-09-03</a:t>
            </a:fld>
            <a:endParaRPr lang="sv-SE"/>
          </a:p>
        </p:txBody>
      </p:sp>
      <p:sp>
        <p:nvSpPr>
          <p:cNvPr id="17" name="Platshållare för bildnummer 16">
            <a:extLst>
              <a:ext uri="{FF2B5EF4-FFF2-40B4-BE49-F238E27FC236}">
                <a16:creationId xmlns:a16="http://schemas.microsoft.com/office/drawing/2014/main" id="{84215EB3-D2B4-1F4B-ADE1-536279AC8400}"/>
              </a:ext>
            </a:extLst>
          </p:cNvPr>
          <p:cNvSpPr>
            <a:spLocks noGrp="1"/>
          </p:cNvSpPr>
          <p:nvPr>
            <p:ph type="sldNum" sz="quarter" idx="14"/>
          </p:nvPr>
        </p:nvSpPr>
        <p:spPr/>
        <p:txBody>
          <a:bodyPr/>
          <a:lstStyle/>
          <a:p>
            <a:fld id="{A3FDC6D7-55FA-E04E-9C93-5B0D56E47450}" type="slidenum">
              <a:rPr lang="sv-SE" smtClean="0"/>
              <a:pPr/>
              <a:t>‹#›</a:t>
            </a:fld>
            <a:endParaRPr lang="sv-SE"/>
          </a:p>
        </p:txBody>
      </p:sp>
      <p:sp>
        <p:nvSpPr>
          <p:cNvPr id="18" name="Rubrik 1">
            <a:extLst>
              <a:ext uri="{FF2B5EF4-FFF2-40B4-BE49-F238E27FC236}">
                <a16:creationId xmlns:a16="http://schemas.microsoft.com/office/drawing/2014/main" id="{D6830A6B-8A29-1447-9E18-784EE73B8E8E}"/>
              </a:ext>
            </a:extLst>
          </p:cNvPr>
          <p:cNvSpPr>
            <a:spLocks noGrp="1"/>
          </p:cNvSpPr>
          <p:nvPr>
            <p:ph type="title"/>
          </p:nvPr>
        </p:nvSpPr>
        <p:spPr>
          <a:xfrm>
            <a:off x="701999" y="477371"/>
            <a:ext cx="4667859" cy="5564984"/>
          </a:xfrm>
        </p:spPr>
        <p:txBody>
          <a:bodyPr/>
          <a:lstStyle/>
          <a:p>
            <a:r>
              <a:rPr lang="sv-SE"/>
              <a:t>Klicka här för att ändra mall för rubrikformat</a:t>
            </a:r>
          </a:p>
        </p:txBody>
      </p:sp>
    </p:spTree>
    <p:extLst>
      <p:ext uri="{BB962C8B-B14F-4D97-AF65-F5344CB8AC3E}">
        <p14:creationId xmlns:p14="http://schemas.microsoft.com/office/powerpoint/2010/main" val="2294599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Rubrik + text + mindre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957F3F-DB50-5248-8C33-B8CC7EC1E71C}"/>
              </a:ext>
            </a:extLst>
          </p:cNvPr>
          <p:cNvSpPr>
            <a:spLocks noGrp="1"/>
          </p:cNvSpPr>
          <p:nvPr>
            <p:ph type="title"/>
          </p:nvPr>
        </p:nvSpPr>
        <p:spPr>
          <a:xfrm>
            <a:off x="702000" y="457200"/>
            <a:ext cx="6475412" cy="1600200"/>
          </a:xfrm>
        </p:spPr>
        <p:txBody>
          <a:bodyPr anchor="b"/>
          <a:lstStyle>
            <a:lvl1pPr>
              <a:defRPr sz="3200"/>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A8C74648-52E6-2643-97CA-48832CD3B49B}"/>
              </a:ext>
            </a:extLst>
          </p:cNvPr>
          <p:cNvSpPr>
            <a:spLocks noGrp="1"/>
          </p:cNvSpPr>
          <p:nvPr>
            <p:ph type="body" sz="half" idx="2"/>
          </p:nvPr>
        </p:nvSpPr>
        <p:spPr>
          <a:xfrm>
            <a:off x="702000" y="2213875"/>
            <a:ext cx="6449196" cy="3984955"/>
          </a:xfrm>
        </p:spPr>
        <p:txBody>
          <a:bodyP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1" name="Platshållare för bild 20">
            <a:extLst>
              <a:ext uri="{FF2B5EF4-FFF2-40B4-BE49-F238E27FC236}">
                <a16:creationId xmlns:a16="http://schemas.microsoft.com/office/drawing/2014/main" id="{C185222D-3AC3-CE4E-A634-848A40ECCFA9}"/>
              </a:ext>
            </a:extLst>
          </p:cNvPr>
          <p:cNvSpPr>
            <a:spLocks noGrp="1"/>
          </p:cNvSpPr>
          <p:nvPr>
            <p:ph type="pic" sz="quarter" idx="11" hasCustomPrompt="1"/>
          </p:nvPr>
        </p:nvSpPr>
        <p:spPr>
          <a:xfrm>
            <a:off x="7835153" y="0"/>
            <a:ext cx="4356847"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23" name="Platshållare för datum 22">
            <a:extLst>
              <a:ext uri="{FF2B5EF4-FFF2-40B4-BE49-F238E27FC236}">
                <a16:creationId xmlns:a16="http://schemas.microsoft.com/office/drawing/2014/main" id="{87E17691-C5B8-C349-80A1-EE83F7DF4A59}"/>
              </a:ext>
            </a:extLst>
          </p:cNvPr>
          <p:cNvSpPr>
            <a:spLocks noGrp="1"/>
          </p:cNvSpPr>
          <p:nvPr>
            <p:ph type="dt" sz="half" idx="12"/>
          </p:nvPr>
        </p:nvSpPr>
        <p:spPr/>
        <p:txBody>
          <a:bodyPr/>
          <a:lstStyle/>
          <a:p>
            <a:fld id="{062FADEB-944A-9F4A-84C6-3CAAE8A3EAAD}" type="datetime1">
              <a:rPr lang="sv-SE" smtClean="0"/>
              <a:t>2024-09-03</a:t>
            </a:fld>
            <a:endParaRPr lang="sv-SE"/>
          </a:p>
        </p:txBody>
      </p:sp>
      <p:sp>
        <p:nvSpPr>
          <p:cNvPr id="24" name="Platshållare för bildnummer 23">
            <a:extLst>
              <a:ext uri="{FF2B5EF4-FFF2-40B4-BE49-F238E27FC236}">
                <a16:creationId xmlns:a16="http://schemas.microsoft.com/office/drawing/2014/main" id="{3D7982A4-9063-0346-8FB9-F4BA29E97E64}"/>
              </a:ext>
            </a:extLst>
          </p:cNvPr>
          <p:cNvSpPr>
            <a:spLocks noGrp="1"/>
          </p:cNvSpPr>
          <p:nvPr>
            <p:ph type="sldNum" sz="quarter" idx="13"/>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5074439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Rubrik + text + bi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A5B0EE4-00C9-BE4F-BECD-78661D08C658}"/>
              </a:ext>
            </a:extLst>
          </p:cNvPr>
          <p:cNvSpPr/>
          <p:nvPr userDrawn="1"/>
        </p:nvSpPr>
        <p:spPr>
          <a:xfrm>
            <a:off x="1"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latshållare för datum 15">
            <a:extLst>
              <a:ext uri="{FF2B5EF4-FFF2-40B4-BE49-F238E27FC236}">
                <a16:creationId xmlns:a16="http://schemas.microsoft.com/office/drawing/2014/main" id="{B5BEC40A-7D61-CA48-9E49-0F4F693A9D59}"/>
              </a:ext>
            </a:extLst>
          </p:cNvPr>
          <p:cNvSpPr>
            <a:spLocks noGrp="1"/>
          </p:cNvSpPr>
          <p:nvPr>
            <p:ph type="dt" sz="half" idx="13"/>
          </p:nvPr>
        </p:nvSpPr>
        <p:spPr/>
        <p:txBody>
          <a:bodyPr/>
          <a:lstStyle/>
          <a:p>
            <a:fld id="{A12D6EC2-D730-CA47-8D63-007E2071A175}" type="datetime1">
              <a:rPr lang="sv-SE" smtClean="0"/>
              <a:t>2024-09-03</a:t>
            </a:fld>
            <a:endParaRPr lang="sv-SE"/>
          </a:p>
        </p:txBody>
      </p:sp>
      <p:sp>
        <p:nvSpPr>
          <p:cNvPr id="17" name="Platshållare för bildnummer 16">
            <a:extLst>
              <a:ext uri="{FF2B5EF4-FFF2-40B4-BE49-F238E27FC236}">
                <a16:creationId xmlns:a16="http://schemas.microsoft.com/office/drawing/2014/main" id="{84215EB3-D2B4-1F4B-ADE1-536279AC8400}"/>
              </a:ext>
            </a:extLst>
          </p:cNvPr>
          <p:cNvSpPr>
            <a:spLocks noGrp="1"/>
          </p:cNvSpPr>
          <p:nvPr>
            <p:ph type="sldNum" sz="quarter" idx="14"/>
          </p:nvPr>
        </p:nvSpPr>
        <p:spPr/>
        <p:txBody>
          <a:bodyPr/>
          <a:lstStyle/>
          <a:p>
            <a:fld id="{A3FDC6D7-55FA-E04E-9C93-5B0D56E47450}" type="slidenum">
              <a:rPr lang="sv-SE" smtClean="0"/>
              <a:pPr/>
              <a:t>‹#›</a:t>
            </a:fld>
            <a:endParaRPr lang="sv-SE"/>
          </a:p>
        </p:txBody>
      </p:sp>
      <p:sp>
        <p:nvSpPr>
          <p:cNvPr id="18" name="Rubrik 1">
            <a:extLst>
              <a:ext uri="{FF2B5EF4-FFF2-40B4-BE49-F238E27FC236}">
                <a16:creationId xmlns:a16="http://schemas.microsoft.com/office/drawing/2014/main" id="{D6830A6B-8A29-1447-9E18-784EE73B8E8E}"/>
              </a:ext>
            </a:extLst>
          </p:cNvPr>
          <p:cNvSpPr>
            <a:spLocks noGrp="1"/>
          </p:cNvSpPr>
          <p:nvPr>
            <p:ph type="title"/>
          </p:nvPr>
        </p:nvSpPr>
        <p:spPr>
          <a:xfrm>
            <a:off x="702000" y="477371"/>
            <a:ext cx="4544122" cy="5564984"/>
          </a:xfrm>
        </p:spPr>
        <p:txBody>
          <a:bodyPr/>
          <a:lstStyle/>
          <a:p>
            <a:r>
              <a:rPr lang="sv-SE"/>
              <a:t>Klicka här för att ändra mall för rubrikformat</a:t>
            </a:r>
          </a:p>
        </p:txBody>
      </p:sp>
      <p:sp>
        <p:nvSpPr>
          <p:cNvPr id="4" name="Platshållare för innehåll 3">
            <a:extLst>
              <a:ext uri="{FF2B5EF4-FFF2-40B4-BE49-F238E27FC236}">
                <a16:creationId xmlns:a16="http://schemas.microsoft.com/office/drawing/2014/main" id="{65ABF6E6-35E7-AE41-B074-7FE74E2C5A90}"/>
              </a:ext>
            </a:extLst>
          </p:cNvPr>
          <p:cNvSpPr>
            <a:spLocks noGrp="1"/>
          </p:cNvSpPr>
          <p:nvPr>
            <p:ph sz="quarter" idx="15"/>
          </p:nvPr>
        </p:nvSpPr>
        <p:spPr>
          <a:xfrm>
            <a:off x="6465888" y="477838"/>
            <a:ext cx="5038725" cy="556451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951050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Logotyp">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C20CAE6-B0D7-8647-8161-0B0E33053E8B}"/>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9B8C1B1F-E9BD-2541-B7E2-6696B8F0FA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98460" y="2611359"/>
            <a:ext cx="5288400" cy="1687881"/>
          </a:xfrm>
          <a:prstGeom prst="rect">
            <a:avLst/>
          </a:prstGeom>
        </p:spPr>
      </p:pic>
      <p:sp>
        <p:nvSpPr>
          <p:cNvPr id="6" name="Platshållare för datum 22">
            <a:extLst>
              <a:ext uri="{FF2B5EF4-FFF2-40B4-BE49-F238E27FC236}">
                <a16:creationId xmlns:a16="http://schemas.microsoft.com/office/drawing/2014/main" id="{B20969BC-114C-0742-B436-06C2B973B5FE}"/>
              </a:ext>
            </a:extLst>
          </p:cNvPr>
          <p:cNvSpPr>
            <a:spLocks noGrp="1"/>
          </p:cNvSpPr>
          <p:nvPr>
            <p:ph type="dt" sz="half" idx="12"/>
          </p:nvPr>
        </p:nvSpPr>
        <p:spPr>
          <a:xfrm>
            <a:off x="713845" y="6355306"/>
            <a:ext cx="658977" cy="365125"/>
          </a:xfrm>
        </p:spPr>
        <p:txBody>
          <a:bodyPr/>
          <a:lstStyle/>
          <a:p>
            <a:fld id="{C267C327-CA64-EC41-80E3-B77CBFC8C5C8}" type="datetime1">
              <a:rPr lang="sv-SE" smtClean="0"/>
              <a:t>2024-09-03</a:t>
            </a:fld>
            <a:endParaRPr lang="sv-SE"/>
          </a:p>
        </p:txBody>
      </p:sp>
      <p:sp>
        <p:nvSpPr>
          <p:cNvPr id="7" name="Platshållare för bildnummer 23">
            <a:extLst>
              <a:ext uri="{FF2B5EF4-FFF2-40B4-BE49-F238E27FC236}">
                <a16:creationId xmlns:a16="http://schemas.microsoft.com/office/drawing/2014/main" id="{C219A23B-ED9D-1F4C-B30C-8F987BBA88FD}"/>
              </a:ext>
            </a:extLst>
          </p:cNvPr>
          <p:cNvSpPr>
            <a:spLocks noGrp="1"/>
          </p:cNvSpPr>
          <p:nvPr>
            <p:ph type="sldNum" sz="quarter" idx="13"/>
          </p:nvPr>
        </p:nvSpPr>
        <p:spPr>
          <a:xfrm>
            <a:off x="318823" y="6355307"/>
            <a:ext cx="383438" cy="365125"/>
          </a:xfrm>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3761510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F85DA4C-582D-914B-8DC4-72919B413144}"/>
              </a:ext>
            </a:extLst>
          </p:cNvPr>
          <p:cNvSpPr>
            <a:spLocks noGrp="1"/>
          </p:cNvSpPr>
          <p:nvPr>
            <p:ph type="dt" sz="half" idx="10"/>
          </p:nvPr>
        </p:nvSpPr>
        <p:spPr/>
        <p:txBody>
          <a:bodyPr/>
          <a:lstStyle/>
          <a:p>
            <a:fld id="{8EC00C85-E15C-6847-82FF-881906F47A28}" type="datetime1">
              <a:rPr lang="sv-SE" smtClean="0"/>
              <a:t>2024-09-03</a:t>
            </a:fld>
            <a:endParaRPr lang="sv-SE"/>
          </a:p>
        </p:txBody>
      </p:sp>
      <p:sp>
        <p:nvSpPr>
          <p:cNvPr id="6" name="Platshållare för bildnummer 5">
            <a:extLst>
              <a:ext uri="{FF2B5EF4-FFF2-40B4-BE49-F238E27FC236}">
                <a16:creationId xmlns:a16="http://schemas.microsoft.com/office/drawing/2014/main" id="{B4CD0D23-0B68-C348-AD6A-63437EB94AE7}"/>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558390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2_Avdelare centrera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C71A8B-4503-C14F-B329-A5E6B9A54B92}"/>
              </a:ext>
            </a:extLst>
          </p:cNvPr>
          <p:cNvSpPr>
            <a:spLocks noGrp="1"/>
          </p:cNvSpPr>
          <p:nvPr>
            <p:ph type="ctrTitle"/>
          </p:nvPr>
        </p:nvSpPr>
        <p:spPr>
          <a:xfrm>
            <a:off x="702000" y="1501200"/>
            <a:ext cx="10648800" cy="2387600"/>
          </a:xfrm>
        </p:spPr>
        <p:txBody>
          <a:bodyPr anchor="b"/>
          <a:lstStyle>
            <a:lvl1pPr algn="ctr">
              <a:defRPr sz="6000" b="1" i="0">
                <a:latin typeface="Averta Bold" pitchFamily="2" charset="77"/>
                <a:cs typeface="Arial" panose="020B0604020202020204" pitchFamily="34" charset="0"/>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2001C551-E06B-FB42-893B-D7D409C10BB7}"/>
              </a:ext>
            </a:extLst>
          </p:cNvPr>
          <p:cNvSpPr>
            <a:spLocks noGrp="1"/>
          </p:cNvSpPr>
          <p:nvPr>
            <p:ph type="subTitle" idx="1"/>
          </p:nvPr>
        </p:nvSpPr>
        <p:spPr>
          <a:xfrm>
            <a:off x="702000" y="3981600"/>
            <a:ext cx="106488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3" name="Platshållare för datum 12">
            <a:extLst>
              <a:ext uri="{FF2B5EF4-FFF2-40B4-BE49-F238E27FC236}">
                <a16:creationId xmlns:a16="http://schemas.microsoft.com/office/drawing/2014/main" id="{1A48664C-2D4B-C04B-83D0-090A1FD47F50}"/>
              </a:ext>
            </a:extLst>
          </p:cNvPr>
          <p:cNvSpPr>
            <a:spLocks noGrp="1"/>
          </p:cNvSpPr>
          <p:nvPr>
            <p:ph type="dt" sz="half" idx="10"/>
          </p:nvPr>
        </p:nvSpPr>
        <p:spPr/>
        <p:txBody>
          <a:bodyPr/>
          <a:lstStyle/>
          <a:p>
            <a:fld id="{DE8BD885-2D34-0946-B862-5D78C32B7A4E}" type="datetime1">
              <a:rPr lang="sv-SE" smtClean="0"/>
              <a:t>2024-09-03</a:t>
            </a:fld>
            <a:endParaRPr lang="sv-SE"/>
          </a:p>
        </p:txBody>
      </p:sp>
      <p:sp>
        <p:nvSpPr>
          <p:cNvPr id="14" name="Platshållare för bildnummer 13">
            <a:extLst>
              <a:ext uri="{FF2B5EF4-FFF2-40B4-BE49-F238E27FC236}">
                <a16:creationId xmlns:a16="http://schemas.microsoft.com/office/drawing/2014/main" id="{BFC020C2-4589-F649-BAF3-2D95CAF073AA}"/>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570543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Avdelare med symbol">
    <p:spTree>
      <p:nvGrpSpPr>
        <p:cNvPr id="1" name=""/>
        <p:cNvGrpSpPr/>
        <p:nvPr/>
      </p:nvGrpSpPr>
      <p:grpSpPr>
        <a:xfrm>
          <a:off x="0" y="0"/>
          <a:ext cx="0" cy="0"/>
          <a:chOff x="0" y="0"/>
          <a:chExt cx="0" cy="0"/>
        </a:xfrm>
      </p:grpSpPr>
      <p:sp>
        <p:nvSpPr>
          <p:cNvPr id="13" name="Platshållare för datum 12">
            <a:extLst>
              <a:ext uri="{FF2B5EF4-FFF2-40B4-BE49-F238E27FC236}">
                <a16:creationId xmlns:a16="http://schemas.microsoft.com/office/drawing/2014/main" id="{61CF780F-1E9F-7949-AA24-756293EBC371}"/>
              </a:ext>
            </a:extLst>
          </p:cNvPr>
          <p:cNvSpPr>
            <a:spLocks noGrp="1"/>
          </p:cNvSpPr>
          <p:nvPr>
            <p:ph type="dt" sz="half" idx="10"/>
          </p:nvPr>
        </p:nvSpPr>
        <p:spPr/>
        <p:txBody>
          <a:bodyPr/>
          <a:lstStyle/>
          <a:p>
            <a:fld id="{84A97E79-9BEE-694E-A9E1-713AB8504AA1}" type="datetime1">
              <a:rPr lang="sv-SE" smtClean="0"/>
              <a:t>2024-09-03</a:t>
            </a:fld>
            <a:endParaRPr lang="sv-SE"/>
          </a:p>
        </p:txBody>
      </p:sp>
      <p:sp>
        <p:nvSpPr>
          <p:cNvPr id="14" name="Platshållare för bildnummer 13">
            <a:extLst>
              <a:ext uri="{FF2B5EF4-FFF2-40B4-BE49-F238E27FC236}">
                <a16:creationId xmlns:a16="http://schemas.microsoft.com/office/drawing/2014/main" id="{54F57519-06A4-934D-A493-3F0FA3D11C60}"/>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9" name="Rubrik 1">
            <a:extLst>
              <a:ext uri="{FF2B5EF4-FFF2-40B4-BE49-F238E27FC236}">
                <a16:creationId xmlns:a16="http://schemas.microsoft.com/office/drawing/2014/main" id="{3BA64E7A-7953-644C-8B44-2FBD7C5410BD}"/>
              </a:ext>
            </a:extLst>
          </p:cNvPr>
          <p:cNvSpPr>
            <a:spLocks noGrp="1"/>
          </p:cNvSpPr>
          <p:nvPr>
            <p:ph type="ctrTitle"/>
          </p:nvPr>
        </p:nvSpPr>
        <p:spPr>
          <a:xfrm>
            <a:off x="702000" y="1122363"/>
            <a:ext cx="9144000" cy="2387600"/>
          </a:xfrm>
        </p:spPr>
        <p:txBody>
          <a:bodyPr anchor="b"/>
          <a:lstStyle>
            <a:lvl1pPr algn="l">
              <a:defRPr sz="6000" b="1"/>
            </a:lvl1pPr>
          </a:lstStyle>
          <a:p>
            <a:r>
              <a:rPr lang="sv-SE"/>
              <a:t>Klicka här för att ändra mall för rubrikformat</a:t>
            </a:r>
          </a:p>
        </p:txBody>
      </p:sp>
      <p:sp>
        <p:nvSpPr>
          <p:cNvPr id="10" name="Underrubrik 2">
            <a:extLst>
              <a:ext uri="{FF2B5EF4-FFF2-40B4-BE49-F238E27FC236}">
                <a16:creationId xmlns:a16="http://schemas.microsoft.com/office/drawing/2014/main" id="{B468494F-8F6D-C44B-A5C4-38891B4DC143}"/>
              </a:ext>
            </a:extLst>
          </p:cNvPr>
          <p:cNvSpPr>
            <a:spLocks noGrp="1"/>
          </p:cNvSpPr>
          <p:nvPr>
            <p:ph type="subTitle" idx="1"/>
          </p:nvPr>
        </p:nvSpPr>
        <p:spPr>
          <a:xfrm>
            <a:off x="702000" y="3602038"/>
            <a:ext cx="7398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8" name="Bildobjekt 7">
            <a:extLst>
              <a:ext uri="{FF2B5EF4-FFF2-40B4-BE49-F238E27FC236}">
                <a16:creationId xmlns:a16="http://schemas.microsoft.com/office/drawing/2014/main" id="{29DBA573-6D4E-554B-A8EC-C869080B78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5340" y="1010943"/>
            <a:ext cx="4020044" cy="4836113"/>
          </a:xfrm>
          <a:prstGeom prst="rect">
            <a:avLst/>
          </a:prstGeom>
        </p:spPr>
      </p:pic>
    </p:spTree>
    <p:extLst>
      <p:ext uri="{BB962C8B-B14F-4D97-AF65-F5344CB8AC3E}">
        <p14:creationId xmlns:p14="http://schemas.microsoft.com/office/powerpoint/2010/main" val="1943594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_Rubrik +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D970F1-CEC1-8544-8865-65734F773E0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AD56D90-2712-9D4C-AA56-86BE2707BB04}"/>
              </a:ext>
            </a:extLst>
          </p:cNvPr>
          <p:cNvSpPr>
            <a:spLocks noGrp="1"/>
          </p:cNvSpPr>
          <p:nvPr>
            <p:ph idx="1" hasCustomPrompt="1"/>
          </p:nvPr>
        </p:nvSpPr>
        <p:spPr/>
        <p:txBody>
          <a:bodyPr>
            <a:normAutofit/>
          </a:bodyPr>
          <a:lstStyle>
            <a:lvl1pPr>
              <a:defRPr sz="2400"/>
            </a:lvl1pPr>
          </a:lstStyle>
          <a:p>
            <a:pPr lvl="0"/>
            <a:r>
              <a:rPr lang="sv-SE"/>
              <a:t>Klicka här att skriva text eller klicka på en av symbolerna för att lägga in bild, diagram </a:t>
            </a:r>
            <a:r>
              <a:rPr lang="sv-SE" err="1"/>
              <a:t>etc</a:t>
            </a:r>
            <a:endParaRPr lang="sv-SE"/>
          </a:p>
        </p:txBody>
      </p:sp>
      <p:sp>
        <p:nvSpPr>
          <p:cNvPr id="11" name="Platshållare för datum 10">
            <a:extLst>
              <a:ext uri="{FF2B5EF4-FFF2-40B4-BE49-F238E27FC236}">
                <a16:creationId xmlns:a16="http://schemas.microsoft.com/office/drawing/2014/main" id="{B93D4A37-E638-6140-A1E7-C2A9420F3B55}"/>
              </a:ext>
            </a:extLst>
          </p:cNvPr>
          <p:cNvSpPr>
            <a:spLocks noGrp="1"/>
          </p:cNvSpPr>
          <p:nvPr>
            <p:ph type="dt" sz="half" idx="10"/>
          </p:nvPr>
        </p:nvSpPr>
        <p:spPr/>
        <p:txBody>
          <a:bodyPr/>
          <a:lstStyle/>
          <a:p>
            <a:fld id="{54C1B710-E0AB-5640-B553-0552BB398E7B}" type="datetime1">
              <a:rPr lang="sv-SE" smtClean="0"/>
              <a:t>2024-09-03</a:t>
            </a:fld>
            <a:endParaRPr lang="sv-SE"/>
          </a:p>
        </p:txBody>
      </p:sp>
      <p:sp>
        <p:nvSpPr>
          <p:cNvPr id="12" name="Platshållare för bildnummer 11">
            <a:extLst>
              <a:ext uri="{FF2B5EF4-FFF2-40B4-BE49-F238E27FC236}">
                <a16:creationId xmlns:a16="http://schemas.microsoft.com/office/drawing/2014/main" id="{A750D7B6-B4D5-9349-AD57-3322EB8F00B2}"/>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4008362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avdelare med mellan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EBC85F-D6BC-C240-860B-57CFF0A7F16B}"/>
              </a:ext>
            </a:extLst>
          </p:cNvPr>
          <p:cNvSpPr>
            <a:spLocks noGrp="1"/>
          </p:cNvSpPr>
          <p:nvPr>
            <p:ph type="title"/>
          </p:nvPr>
        </p:nvSpPr>
        <p:spPr>
          <a:xfrm>
            <a:off x="702000" y="1709738"/>
            <a:ext cx="106524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508A0B5-FE2D-ED48-9B1E-35FB317820A9}"/>
              </a:ext>
            </a:extLst>
          </p:cNvPr>
          <p:cNvSpPr>
            <a:spLocks noGrp="1"/>
          </p:cNvSpPr>
          <p:nvPr>
            <p:ph type="body" idx="1"/>
          </p:nvPr>
        </p:nvSpPr>
        <p:spPr>
          <a:xfrm>
            <a:off x="702000" y="4589463"/>
            <a:ext cx="10652400" cy="144557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13" name="Platshållare för datum 12">
            <a:extLst>
              <a:ext uri="{FF2B5EF4-FFF2-40B4-BE49-F238E27FC236}">
                <a16:creationId xmlns:a16="http://schemas.microsoft.com/office/drawing/2014/main" id="{61CF780F-1E9F-7949-AA24-756293EBC371}"/>
              </a:ext>
            </a:extLst>
          </p:cNvPr>
          <p:cNvSpPr>
            <a:spLocks noGrp="1"/>
          </p:cNvSpPr>
          <p:nvPr>
            <p:ph type="dt" sz="half" idx="10"/>
          </p:nvPr>
        </p:nvSpPr>
        <p:spPr/>
        <p:txBody>
          <a:bodyPr/>
          <a:lstStyle/>
          <a:p>
            <a:fld id="{4C73CB21-236D-DD4C-A078-43331D0126A4}" type="datetime1">
              <a:rPr lang="sv-SE" smtClean="0"/>
              <a:t>2024-09-03</a:t>
            </a:fld>
            <a:endParaRPr lang="sv-SE"/>
          </a:p>
        </p:txBody>
      </p:sp>
      <p:sp>
        <p:nvSpPr>
          <p:cNvPr id="14" name="Platshållare för bildnummer 13">
            <a:extLst>
              <a:ext uri="{FF2B5EF4-FFF2-40B4-BE49-F238E27FC236}">
                <a16:creationId xmlns:a16="http://schemas.microsoft.com/office/drawing/2014/main" id="{54F57519-06A4-934D-A493-3F0FA3D11C60}"/>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7" name="Platshållare för text 4">
            <a:extLst>
              <a:ext uri="{FF2B5EF4-FFF2-40B4-BE49-F238E27FC236}">
                <a16:creationId xmlns:a16="http://schemas.microsoft.com/office/drawing/2014/main" id="{4ADCC13E-FDDD-FB49-9907-FEC612BD2579}"/>
              </a:ext>
            </a:extLst>
          </p:cNvPr>
          <p:cNvSpPr>
            <a:spLocks noGrp="1"/>
          </p:cNvSpPr>
          <p:nvPr>
            <p:ph type="body" sz="quarter" idx="13" hasCustomPrompt="1"/>
          </p:nvPr>
        </p:nvSpPr>
        <p:spPr>
          <a:xfrm>
            <a:off x="714375" y="674688"/>
            <a:ext cx="7510580" cy="417512"/>
          </a:xfrm>
        </p:spPr>
        <p:txBody>
          <a:bodyPr>
            <a:noAutofit/>
          </a:bodyPr>
          <a:lstStyle>
            <a:lvl1pPr marL="0" indent="0">
              <a:buNone/>
              <a:defRPr sz="1800">
                <a:solidFill>
                  <a:schemeClr val="accent1"/>
                </a:solidFill>
              </a:defRPr>
            </a:lvl1pPr>
          </a:lstStyle>
          <a:p>
            <a:pPr lvl="0"/>
            <a:r>
              <a:rPr lang="sv-SE"/>
              <a:t>KLICKA HÄR FÖR ATT LÄGGA TILL MELLANRUBRIK </a:t>
            </a:r>
          </a:p>
        </p:txBody>
      </p:sp>
    </p:spTree>
    <p:extLst>
      <p:ext uri="{BB962C8B-B14F-4D97-AF65-F5344CB8AC3E}">
        <p14:creationId xmlns:p14="http://schemas.microsoft.com/office/powerpoint/2010/main" val="2980269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2_2 spal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4A464F-5725-3345-84E0-9D28EEC3CC7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67ABED6-D326-7646-86F7-A529852EF0C3}"/>
              </a:ext>
            </a:extLst>
          </p:cNvPr>
          <p:cNvSpPr>
            <a:spLocks noGrp="1"/>
          </p:cNvSpPr>
          <p:nvPr>
            <p:ph sz="half" idx="1"/>
          </p:nvPr>
        </p:nvSpPr>
        <p:spPr>
          <a:xfrm>
            <a:off x="702000" y="1825625"/>
            <a:ext cx="5181600" cy="420941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4" name="Platshållare för innehåll 3">
            <a:extLst>
              <a:ext uri="{FF2B5EF4-FFF2-40B4-BE49-F238E27FC236}">
                <a16:creationId xmlns:a16="http://schemas.microsoft.com/office/drawing/2014/main" id="{B9C7D784-DC6B-3E45-84C7-9FC631105CF8}"/>
              </a:ext>
            </a:extLst>
          </p:cNvPr>
          <p:cNvSpPr>
            <a:spLocks noGrp="1"/>
          </p:cNvSpPr>
          <p:nvPr>
            <p:ph sz="half" idx="2"/>
          </p:nvPr>
        </p:nvSpPr>
        <p:spPr>
          <a:xfrm>
            <a:off x="6172200" y="1825625"/>
            <a:ext cx="5181600" cy="420941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12" name="Platshållare för datum 11">
            <a:extLst>
              <a:ext uri="{FF2B5EF4-FFF2-40B4-BE49-F238E27FC236}">
                <a16:creationId xmlns:a16="http://schemas.microsoft.com/office/drawing/2014/main" id="{306A2FAD-3911-244E-83A9-404B66439275}"/>
              </a:ext>
            </a:extLst>
          </p:cNvPr>
          <p:cNvSpPr>
            <a:spLocks noGrp="1"/>
          </p:cNvSpPr>
          <p:nvPr>
            <p:ph type="dt" sz="half" idx="10"/>
          </p:nvPr>
        </p:nvSpPr>
        <p:spPr/>
        <p:txBody>
          <a:bodyPr/>
          <a:lstStyle/>
          <a:p>
            <a:fld id="{CC010B86-9A55-984C-8581-45F9326340D7}" type="datetime1">
              <a:rPr lang="sv-SE" smtClean="0"/>
              <a:t>2024-09-03</a:t>
            </a:fld>
            <a:endParaRPr lang="sv-SE"/>
          </a:p>
        </p:txBody>
      </p:sp>
      <p:sp>
        <p:nvSpPr>
          <p:cNvPr id="13" name="Platshållare för bildnummer 12">
            <a:extLst>
              <a:ext uri="{FF2B5EF4-FFF2-40B4-BE49-F238E27FC236}">
                <a16:creationId xmlns:a16="http://schemas.microsoft.com/office/drawing/2014/main" id="{C54ED872-95EB-C848-B392-994EAF6CDB44}"/>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7048195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2_2 spalt text + mellan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16542E-1102-2F49-9055-C7A13F1D093D}"/>
              </a:ext>
            </a:extLst>
          </p:cNvPr>
          <p:cNvSpPr>
            <a:spLocks noGrp="1"/>
          </p:cNvSpPr>
          <p:nvPr>
            <p:ph type="title"/>
          </p:nvPr>
        </p:nvSpPr>
        <p:spPr>
          <a:xfrm>
            <a:off x="702000" y="365125"/>
            <a:ext cx="10650212"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2585EDB-2AA7-2F43-86EE-0369833D700E}"/>
              </a:ext>
            </a:extLst>
          </p:cNvPr>
          <p:cNvSpPr>
            <a:spLocks noGrp="1"/>
          </p:cNvSpPr>
          <p:nvPr>
            <p:ph type="body" idx="1"/>
          </p:nvPr>
        </p:nvSpPr>
        <p:spPr>
          <a:xfrm>
            <a:off x="702000" y="1681163"/>
            <a:ext cx="5157787"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6EBED503-480B-9B4D-8532-0198C645452C}"/>
              </a:ext>
            </a:extLst>
          </p:cNvPr>
          <p:cNvSpPr>
            <a:spLocks noGrp="1"/>
          </p:cNvSpPr>
          <p:nvPr>
            <p:ph sz="half" idx="2"/>
          </p:nvPr>
        </p:nvSpPr>
        <p:spPr>
          <a:xfrm>
            <a:off x="702000" y="2617200"/>
            <a:ext cx="5157787" cy="342515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5" name="Platshållare för text 4">
            <a:extLst>
              <a:ext uri="{FF2B5EF4-FFF2-40B4-BE49-F238E27FC236}">
                <a16:creationId xmlns:a16="http://schemas.microsoft.com/office/drawing/2014/main" id="{252151E7-AAA1-E640-8766-183DBF7B0490}"/>
              </a:ext>
            </a:extLst>
          </p:cNvPr>
          <p:cNvSpPr>
            <a:spLocks noGrp="1"/>
          </p:cNvSpPr>
          <p:nvPr>
            <p:ph type="body" sz="quarter" idx="3"/>
          </p:nvPr>
        </p:nvSpPr>
        <p:spPr>
          <a:xfrm>
            <a:off x="6172200" y="1681163"/>
            <a:ext cx="5183188"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8097539-BC09-F348-8E11-47DA9F3FF669}"/>
              </a:ext>
            </a:extLst>
          </p:cNvPr>
          <p:cNvSpPr>
            <a:spLocks noGrp="1"/>
          </p:cNvSpPr>
          <p:nvPr>
            <p:ph sz="quarter" idx="4"/>
          </p:nvPr>
        </p:nvSpPr>
        <p:spPr>
          <a:xfrm>
            <a:off x="6172200" y="2617199"/>
            <a:ext cx="5183188" cy="3425156"/>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12" name="Platshållare för datum 11">
            <a:extLst>
              <a:ext uri="{FF2B5EF4-FFF2-40B4-BE49-F238E27FC236}">
                <a16:creationId xmlns:a16="http://schemas.microsoft.com/office/drawing/2014/main" id="{632A500E-FA8C-4342-83BF-A000EE820D32}"/>
              </a:ext>
            </a:extLst>
          </p:cNvPr>
          <p:cNvSpPr>
            <a:spLocks noGrp="1"/>
          </p:cNvSpPr>
          <p:nvPr>
            <p:ph type="dt" sz="half" idx="10"/>
          </p:nvPr>
        </p:nvSpPr>
        <p:spPr/>
        <p:txBody>
          <a:bodyPr/>
          <a:lstStyle/>
          <a:p>
            <a:fld id="{59F33431-8EA8-674A-9DEE-BF8ADF839CA7}" type="datetime1">
              <a:rPr lang="sv-SE" smtClean="0"/>
              <a:t>2024-09-03</a:t>
            </a:fld>
            <a:endParaRPr lang="sv-SE"/>
          </a:p>
        </p:txBody>
      </p:sp>
      <p:sp>
        <p:nvSpPr>
          <p:cNvPr id="13" name="Platshållare för bildnummer 12">
            <a:extLst>
              <a:ext uri="{FF2B5EF4-FFF2-40B4-BE49-F238E27FC236}">
                <a16:creationId xmlns:a16="http://schemas.microsoft.com/office/drawing/2014/main" id="{A6F5F73F-DF84-2441-994F-EA10D621AD84}"/>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2451399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2_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7EA279-7D56-8B46-B1F0-9666275602BD}"/>
              </a:ext>
            </a:extLst>
          </p:cNvPr>
          <p:cNvSpPr>
            <a:spLocks noGrp="1"/>
          </p:cNvSpPr>
          <p:nvPr>
            <p:ph type="title"/>
          </p:nvPr>
        </p:nvSpPr>
        <p:spPr/>
        <p:txBody>
          <a:bodyPr/>
          <a:lstStyle/>
          <a:p>
            <a:r>
              <a:rPr lang="sv-SE"/>
              <a:t>Klicka här för att ändra mall för rubrikformat</a:t>
            </a:r>
          </a:p>
        </p:txBody>
      </p:sp>
      <p:sp>
        <p:nvSpPr>
          <p:cNvPr id="10" name="Platshållare för datum 9">
            <a:extLst>
              <a:ext uri="{FF2B5EF4-FFF2-40B4-BE49-F238E27FC236}">
                <a16:creationId xmlns:a16="http://schemas.microsoft.com/office/drawing/2014/main" id="{14272899-2C1C-E848-B074-A78E6C17B8B6}"/>
              </a:ext>
            </a:extLst>
          </p:cNvPr>
          <p:cNvSpPr>
            <a:spLocks noGrp="1"/>
          </p:cNvSpPr>
          <p:nvPr>
            <p:ph type="dt" sz="half" idx="10"/>
          </p:nvPr>
        </p:nvSpPr>
        <p:spPr/>
        <p:txBody>
          <a:bodyPr/>
          <a:lstStyle/>
          <a:p>
            <a:fld id="{184E9C17-9AFC-DA4F-803A-D6786AF7B956}" type="datetime1">
              <a:rPr lang="sv-SE" smtClean="0"/>
              <a:t>2024-09-03</a:t>
            </a:fld>
            <a:endParaRPr lang="sv-SE"/>
          </a:p>
        </p:txBody>
      </p:sp>
      <p:sp>
        <p:nvSpPr>
          <p:cNvPr id="11" name="Platshållare för bildnummer 10">
            <a:extLst>
              <a:ext uri="{FF2B5EF4-FFF2-40B4-BE49-F238E27FC236}">
                <a16:creationId xmlns:a16="http://schemas.microsoft.com/office/drawing/2014/main" id="{04B4B24D-6F73-5F43-BDD6-5C2177927595}"/>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916754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2_Tom">
    <p:spTree>
      <p:nvGrpSpPr>
        <p:cNvPr id="1" name=""/>
        <p:cNvGrpSpPr/>
        <p:nvPr/>
      </p:nvGrpSpPr>
      <p:grpSpPr>
        <a:xfrm>
          <a:off x="0" y="0"/>
          <a:ext cx="0" cy="0"/>
          <a:chOff x="0" y="0"/>
          <a:chExt cx="0" cy="0"/>
        </a:xfrm>
      </p:grpSpPr>
      <p:sp>
        <p:nvSpPr>
          <p:cNvPr id="9" name="Platshållare för datum 8">
            <a:extLst>
              <a:ext uri="{FF2B5EF4-FFF2-40B4-BE49-F238E27FC236}">
                <a16:creationId xmlns:a16="http://schemas.microsoft.com/office/drawing/2014/main" id="{1DE60ED6-BFD1-0841-9826-A1914067066E}"/>
              </a:ext>
            </a:extLst>
          </p:cNvPr>
          <p:cNvSpPr>
            <a:spLocks noGrp="1"/>
          </p:cNvSpPr>
          <p:nvPr>
            <p:ph type="dt" sz="half" idx="10"/>
          </p:nvPr>
        </p:nvSpPr>
        <p:spPr/>
        <p:txBody>
          <a:bodyPr/>
          <a:lstStyle/>
          <a:p>
            <a:fld id="{3633496C-5796-6342-9DF0-725AAB6246AA}" type="datetime1">
              <a:rPr lang="sv-SE" smtClean="0"/>
              <a:t>2024-09-03</a:t>
            </a:fld>
            <a:endParaRPr lang="sv-SE"/>
          </a:p>
        </p:txBody>
      </p:sp>
      <p:sp>
        <p:nvSpPr>
          <p:cNvPr id="10" name="Platshållare för bildnummer 9">
            <a:extLst>
              <a:ext uri="{FF2B5EF4-FFF2-40B4-BE49-F238E27FC236}">
                <a16:creationId xmlns:a16="http://schemas.microsoft.com/office/drawing/2014/main" id="{F93CD1C2-DE22-EC4B-9EBC-2A6105E41141}"/>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4280534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Rubrik + text + innehåll ">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F2AF9E-5188-D14B-BB05-B3B6C10F99D7}"/>
              </a:ext>
            </a:extLst>
          </p:cNvPr>
          <p:cNvSpPr>
            <a:spLocks noGrp="1"/>
          </p:cNvSpPr>
          <p:nvPr>
            <p:ph type="title"/>
          </p:nvPr>
        </p:nvSpPr>
        <p:spPr>
          <a:xfrm>
            <a:off x="702000" y="457200"/>
            <a:ext cx="4463732" cy="1600200"/>
          </a:xfrm>
        </p:spPr>
        <p:txBody>
          <a:bodyPr anchor="b"/>
          <a:lstStyle>
            <a:lvl1pPr>
              <a:defRPr sz="3200"/>
            </a:lvl1pPr>
          </a:lstStyle>
          <a:p>
            <a:r>
              <a:rPr lang="sv-SE"/>
              <a:t>Klicka här för att ändra mall för rubrikformat</a:t>
            </a:r>
          </a:p>
        </p:txBody>
      </p:sp>
      <p:sp>
        <p:nvSpPr>
          <p:cNvPr id="4" name="Platshållare för text 3">
            <a:extLst>
              <a:ext uri="{FF2B5EF4-FFF2-40B4-BE49-F238E27FC236}">
                <a16:creationId xmlns:a16="http://schemas.microsoft.com/office/drawing/2014/main" id="{88E29D8C-71FD-CF49-B8E3-F4E0F954BC4C}"/>
              </a:ext>
            </a:extLst>
          </p:cNvPr>
          <p:cNvSpPr>
            <a:spLocks noGrp="1"/>
          </p:cNvSpPr>
          <p:nvPr>
            <p:ph type="body" sz="half" idx="2"/>
          </p:nvPr>
        </p:nvSpPr>
        <p:spPr>
          <a:xfrm>
            <a:off x="702000" y="2214000"/>
            <a:ext cx="4463732" cy="36771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0" name="Platshållare för innehåll 10">
            <a:extLst>
              <a:ext uri="{FF2B5EF4-FFF2-40B4-BE49-F238E27FC236}">
                <a16:creationId xmlns:a16="http://schemas.microsoft.com/office/drawing/2014/main" id="{45580463-FFBA-CC47-B9F5-E0C4E253E3FB}"/>
              </a:ext>
            </a:extLst>
          </p:cNvPr>
          <p:cNvSpPr>
            <a:spLocks noGrp="1"/>
          </p:cNvSpPr>
          <p:nvPr>
            <p:ph sz="quarter" idx="11" hasCustomPrompt="1"/>
          </p:nvPr>
        </p:nvSpPr>
        <p:spPr>
          <a:xfrm>
            <a:off x="6096000" y="0"/>
            <a:ext cx="6096000" cy="6858000"/>
          </a:xfrm>
          <a:noFill/>
        </p:spPr>
        <p:txBody>
          <a:bodyPr/>
          <a:lstStyle>
            <a:lvl1pPr marL="0" indent="0">
              <a:buNone/>
              <a:defRPr>
                <a:solidFill>
                  <a:schemeClr val="bg1">
                    <a:lumMod val="8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på en av ikonerna för att infoga bild, diagram </a:t>
            </a:r>
            <a:r>
              <a:rPr lang="sv-SE" err="1"/>
              <a:t>etc</a:t>
            </a:r>
            <a:endParaRPr lang="sv-SE"/>
          </a:p>
        </p:txBody>
      </p:sp>
      <p:sp>
        <p:nvSpPr>
          <p:cNvPr id="7" name="Platshållare för datum 27">
            <a:extLst>
              <a:ext uri="{FF2B5EF4-FFF2-40B4-BE49-F238E27FC236}">
                <a16:creationId xmlns:a16="http://schemas.microsoft.com/office/drawing/2014/main" id="{DFC47DE5-0CCF-0A43-9384-1F4A32E447CB}"/>
              </a:ext>
            </a:extLst>
          </p:cNvPr>
          <p:cNvSpPr>
            <a:spLocks noGrp="1"/>
          </p:cNvSpPr>
          <p:nvPr>
            <p:ph type="dt" sz="half" idx="12"/>
          </p:nvPr>
        </p:nvSpPr>
        <p:spPr>
          <a:xfrm>
            <a:off x="713845" y="6355306"/>
            <a:ext cx="658977" cy="365125"/>
          </a:xfrm>
          <a:prstGeom prst="rect">
            <a:avLst/>
          </a:prstGeom>
        </p:spPr>
        <p:txBody>
          <a:bodyPr vert="horz" lIns="0" tIns="45720" rIns="0" bIns="45720" rtlCol="0" anchor="ctr"/>
          <a:lstStyle>
            <a:lvl1pPr algn="l">
              <a:defRPr sz="900">
                <a:solidFill>
                  <a:schemeClr val="tx1">
                    <a:tint val="75000"/>
                  </a:schemeClr>
                </a:solidFill>
              </a:defRPr>
            </a:lvl1pPr>
          </a:lstStyle>
          <a:p>
            <a:fld id="{70B62C5A-E858-4F4B-BBD6-91F52F93EDFE}" type="datetime1">
              <a:rPr lang="sv-SE" smtClean="0"/>
              <a:t>2024-09-03</a:t>
            </a:fld>
            <a:endParaRPr lang="sv-SE"/>
          </a:p>
        </p:txBody>
      </p:sp>
      <p:sp>
        <p:nvSpPr>
          <p:cNvPr id="8" name="Platshållare för bildnummer 28">
            <a:extLst>
              <a:ext uri="{FF2B5EF4-FFF2-40B4-BE49-F238E27FC236}">
                <a16:creationId xmlns:a16="http://schemas.microsoft.com/office/drawing/2014/main" id="{5E85A931-769B-DD48-A7E3-322F522ECD41}"/>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tx1">
                    <a:tint val="75000"/>
                  </a:schemeClr>
                </a:solidFill>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1160250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Rubrik + text +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F2AF9E-5188-D14B-BB05-B3B6C10F99D7}"/>
              </a:ext>
            </a:extLst>
          </p:cNvPr>
          <p:cNvSpPr>
            <a:spLocks noGrp="1"/>
          </p:cNvSpPr>
          <p:nvPr>
            <p:ph type="title"/>
          </p:nvPr>
        </p:nvSpPr>
        <p:spPr>
          <a:xfrm>
            <a:off x="702000" y="457200"/>
            <a:ext cx="4463732" cy="1600200"/>
          </a:xfrm>
        </p:spPr>
        <p:txBody>
          <a:bodyPr anchor="b"/>
          <a:lstStyle>
            <a:lvl1pPr>
              <a:defRPr sz="3200"/>
            </a:lvl1pPr>
          </a:lstStyle>
          <a:p>
            <a:r>
              <a:rPr lang="sv-SE"/>
              <a:t>Klicka här för att ändra mall för rubrikformat</a:t>
            </a:r>
          </a:p>
        </p:txBody>
      </p:sp>
      <p:sp>
        <p:nvSpPr>
          <p:cNvPr id="12" name="Platshållare för bild 20">
            <a:extLst>
              <a:ext uri="{FF2B5EF4-FFF2-40B4-BE49-F238E27FC236}">
                <a16:creationId xmlns:a16="http://schemas.microsoft.com/office/drawing/2014/main" id="{73E0D809-3B6C-8F40-A4A2-A75A67808202}"/>
              </a:ext>
            </a:extLst>
          </p:cNvPr>
          <p:cNvSpPr>
            <a:spLocks noGrp="1"/>
          </p:cNvSpPr>
          <p:nvPr>
            <p:ph type="pic" sz="quarter" idx="12" hasCustomPrompt="1"/>
          </p:nvPr>
        </p:nvSpPr>
        <p:spPr>
          <a:xfrm>
            <a:off x="6096000" y="1"/>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8" name="Platshållare för text 3">
            <a:extLst>
              <a:ext uri="{FF2B5EF4-FFF2-40B4-BE49-F238E27FC236}">
                <a16:creationId xmlns:a16="http://schemas.microsoft.com/office/drawing/2014/main" id="{AC76CDB1-5AAC-1649-8BB9-0F565765DA97}"/>
              </a:ext>
            </a:extLst>
          </p:cNvPr>
          <p:cNvSpPr>
            <a:spLocks noGrp="1"/>
          </p:cNvSpPr>
          <p:nvPr>
            <p:ph type="body" sz="half" idx="2"/>
          </p:nvPr>
        </p:nvSpPr>
        <p:spPr>
          <a:xfrm>
            <a:off x="702000" y="2214000"/>
            <a:ext cx="4463732" cy="36771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9" name="Platshållare för datum 27">
            <a:extLst>
              <a:ext uri="{FF2B5EF4-FFF2-40B4-BE49-F238E27FC236}">
                <a16:creationId xmlns:a16="http://schemas.microsoft.com/office/drawing/2014/main" id="{D37CFB21-C58A-374C-BCB2-331748252A9C}"/>
              </a:ext>
            </a:extLst>
          </p:cNvPr>
          <p:cNvSpPr>
            <a:spLocks noGrp="1"/>
          </p:cNvSpPr>
          <p:nvPr>
            <p:ph type="dt" sz="half" idx="13"/>
          </p:nvPr>
        </p:nvSpPr>
        <p:spPr>
          <a:xfrm>
            <a:off x="713845" y="6355306"/>
            <a:ext cx="658977" cy="365125"/>
          </a:xfrm>
          <a:prstGeom prst="rect">
            <a:avLst/>
          </a:prstGeom>
        </p:spPr>
        <p:txBody>
          <a:bodyPr vert="horz" lIns="0" tIns="45720" rIns="0" bIns="45720" rtlCol="0" anchor="ctr"/>
          <a:lstStyle>
            <a:lvl1pPr algn="l">
              <a:defRPr sz="900">
                <a:solidFill>
                  <a:schemeClr val="tx1">
                    <a:tint val="75000"/>
                  </a:schemeClr>
                </a:solidFill>
              </a:defRPr>
            </a:lvl1pPr>
          </a:lstStyle>
          <a:p>
            <a:fld id="{D5942991-5DBD-8A40-B640-14B4C2F82167}" type="datetime1">
              <a:rPr lang="sv-SE" smtClean="0"/>
              <a:t>2024-09-03</a:t>
            </a:fld>
            <a:endParaRPr lang="sv-SE"/>
          </a:p>
        </p:txBody>
      </p:sp>
      <p:sp>
        <p:nvSpPr>
          <p:cNvPr id="10" name="Platshållare för bildnummer 28">
            <a:extLst>
              <a:ext uri="{FF2B5EF4-FFF2-40B4-BE49-F238E27FC236}">
                <a16:creationId xmlns:a16="http://schemas.microsoft.com/office/drawing/2014/main" id="{918F0F86-8C33-784B-AEED-53251D1AC5E8}"/>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tx1">
                    <a:tint val="75000"/>
                  </a:schemeClr>
                </a:solidFill>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9230143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Rubrik + text + mindre bild">
    <p:spTree>
      <p:nvGrpSpPr>
        <p:cNvPr id="1" name=""/>
        <p:cNvGrpSpPr/>
        <p:nvPr/>
      </p:nvGrpSpPr>
      <p:grpSpPr>
        <a:xfrm>
          <a:off x="0" y="0"/>
          <a:ext cx="0" cy="0"/>
          <a:chOff x="0" y="0"/>
          <a:chExt cx="0" cy="0"/>
        </a:xfrm>
      </p:grpSpPr>
      <p:sp>
        <p:nvSpPr>
          <p:cNvPr id="8" name="Platshållare för bild 20">
            <a:extLst>
              <a:ext uri="{FF2B5EF4-FFF2-40B4-BE49-F238E27FC236}">
                <a16:creationId xmlns:a16="http://schemas.microsoft.com/office/drawing/2014/main" id="{C422CFEC-90C7-4642-88A1-82B5080E2ED6}"/>
              </a:ext>
            </a:extLst>
          </p:cNvPr>
          <p:cNvSpPr>
            <a:spLocks noGrp="1"/>
          </p:cNvSpPr>
          <p:nvPr>
            <p:ph type="pic" sz="quarter" idx="11" hasCustomPrompt="1"/>
          </p:nvPr>
        </p:nvSpPr>
        <p:spPr>
          <a:xfrm>
            <a:off x="7835153" y="0"/>
            <a:ext cx="4356847"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9" name="Rubrik 1">
            <a:extLst>
              <a:ext uri="{FF2B5EF4-FFF2-40B4-BE49-F238E27FC236}">
                <a16:creationId xmlns:a16="http://schemas.microsoft.com/office/drawing/2014/main" id="{6BACA91F-92B9-4943-8362-84C909ED0199}"/>
              </a:ext>
            </a:extLst>
          </p:cNvPr>
          <p:cNvSpPr>
            <a:spLocks noGrp="1"/>
          </p:cNvSpPr>
          <p:nvPr>
            <p:ph type="title"/>
          </p:nvPr>
        </p:nvSpPr>
        <p:spPr>
          <a:xfrm>
            <a:off x="702000" y="457200"/>
            <a:ext cx="6475412" cy="1600200"/>
          </a:xfrm>
        </p:spPr>
        <p:txBody>
          <a:bodyPr anchor="b"/>
          <a:lstStyle>
            <a:lvl1pPr>
              <a:defRPr sz="3200"/>
            </a:lvl1pPr>
          </a:lstStyle>
          <a:p>
            <a:r>
              <a:rPr lang="sv-SE"/>
              <a:t>Klicka här för att ändra mall för rubrikformat</a:t>
            </a:r>
          </a:p>
        </p:txBody>
      </p:sp>
      <p:sp>
        <p:nvSpPr>
          <p:cNvPr id="10" name="Platshållare för text 3">
            <a:extLst>
              <a:ext uri="{FF2B5EF4-FFF2-40B4-BE49-F238E27FC236}">
                <a16:creationId xmlns:a16="http://schemas.microsoft.com/office/drawing/2014/main" id="{A234E611-0BD6-9B4E-9CAE-A10BAA435EAA}"/>
              </a:ext>
            </a:extLst>
          </p:cNvPr>
          <p:cNvSpPr>
            <a:spLocks noGrp="1"/>
          </p:cNvSpPr>
          <p:nvPr>
            <p:ph type="body" sz="half" idx="2"/>
          </p:nvPr>
        </p:nvSpPr>
        <p:spPr>
          <a:xfrm>
            <a:off x="702000" y="2213875"/>
            <a:ext cx="6449196" cy="3984955"/>
          </a:xfrm>
        </p:spPr>
        <p:txBody>
          <a:bodyPr>
            <a:normAutofit/>
          </a:bodyPr>
          <a:lstStyle>
            <a:lvl1pPr marL="0" indent="0">
              <a:buNone/>
              <a:defRPr sz="1800">
                <a:solidFill>
                  <a:schemeClr val="accent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1" name="Platshållare för datum 27">
            <a:extLst>
              <a:ext uri="{FF2B5EF4-FFF2-40B4-BE49-F238E27FC236}">
                <a16:creationId xmlns:a16="http://schemas.microsoft.com/office/drawing/2014/main" id="{15CC18CE-1BF4-1F4E-BDE6-0B1ACD42FC56}"/>
              </a:ext>
            </a:extLst>
          </p:cNvPr>
          <p:cNvSpPr>
            <a:spLocks noGrp="1"/>
          </p:cNvSpPr>
          <p:nvPr>
            <p:ph type="dt" sz="half" idx="12"/>
          </p:nvPr>
        </p:nvSpPr>
        <p:spPr>
          <a:xfrm>
            <a:off x="713845" y="6355306"/>
            <a:ext cx="658977" cy="365125"/>
          </a:xfrm>
          <a:prstGeom prst="rect">
            <a:avLst/>
          </a:prstGeom>
        </p:spPr>
        <p:txBody>
          <a:bodyPr vert="horz" lIns="0" tIns="45720" rIns="0" bIns="45720" rtlCol="0" anchor="ctr"/>
          <a:lstStyle>
            <a:lvl1pPr algn="l">
              <a:defRPr sz="900">
                <a:solidFill>
                  <a:schemeClr val="tx1">
                    <a:tint val="75000"/>
                  </a:schemeClr>
                </a:solidFill>
              </a:defRPr>
            </a:lvl1pPr>
          </a:lstStyle>
          <a:p>
            <a:fld id="{E82991A6-8736-3B42-8DAB-16DD89FB9E58}" type="datetime1">
              <a:rPr lang="sv-SE" smtClean="0"/>
              <a:t>2024-09-03</a:t>
            </a:fld>
            <a:endParaRPr lang="sv-SE"/>
          </a:p>
        </p:txBody>
      </p:sp>
      <p:sp>
        <p:nvSpPr>
          <p:cNvPr id="12" name="Platshållare för bildnummer 28">
            <a:extLst>
              <a:ext uri="{FF2B5EF4-FFF2-40B4-BE49-F238E27FC236}">
                <a16:creationId xmlns:a16="http://schemas.microsoft.com/office/drawing/2014/main" id="{BFACE9BF-7C75-9742-86EB-BFC7CEA43103}"/>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tx1">
                    <a:tint val="75000"/>
                  </a:schemeClr>
                </a:solidFill>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25905636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Logotype">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040E2635-2FD7-A140-AE12-6D68715A07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87600" y="2595277"/>
            <a:ext cx="5292000" cy="1689030"/>
          </a:xfrm>
          <a:prstGeom prst="rect">
            <a:avLst/>
          </a:prstGeom>
        </p:spPr>
      </p:pic>
      <p:sp>
        <p:nvSpPr>
          <p:cNvPr id="3" name="Platshållare för datum 2">
            <a:extLst>
              <a:ext uri="{FF2B5EF4-FFF2-40B4-BE49-F238E27FC236}">
                <a16:creationId xmlns:a16="http://schemas.microsoft.com/office/drawing/2014/main" id="{E1B18B04-3D18-774C-BFDC-49E69FB9807A}"/>
              </a:ext>
            </a:extLst>
          </p:cNvPr>
          <p:cNvSpPr>
            <a:spLocks noGrp="1"/>
          </p:cNvSpPr>
          <p:nvPr>
            <p:ph type="dt" sz="half" idx="10"/>
          </p:nvPr>
        </p:nvSpPr>
        <p:spPr/>
        <p:txBody>
          <a:bodyPr/>
          <a:lstStyle/>
          <a:p>
            <a:fld id="{568D3BA0-1D11-C844-B96A-73332471933B}" type="datetime1">
              <a:rPr lang="sv-SE" smtClean="0"/>
              <a:t>2024-09-03</a:t>
            </a:fld>
            <a:endParaRPr lang="sv-SE"/>
          </a:p>
        </p:txBody>
      </p:sp>
      <p:sp>
        <p:nvSpPr>
          <p:cNvPr id="5" name="Platshållare för bildnummer 4">
            <a:extLst>
              <a:ext uri="{FF2B5EF4-FFF2-40B4-BE49-F238E27FC236}">
                <a16:creationId xmlns:a16="http://schemas.microsoft.com/office/drawing/2014/main" id="{01EAD125-CB82-1740-975A-32236B272E93}"/>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8518972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Anpassad layou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952512EA-4B3D-9045-B692-97F34768D4B1}"/>
              </a:ext>
            </a:extLst>
          </p:cNvPr>
          <p:cNvSpPr>
            <a:spLocks noGrp="1"/>
          </p:cNvSpPr>
          <p:nvPr>
            <p:ph type="dt" sz="half" idx="10"/>
          </p:nvPr>
        </p:nvSpPr>
        <p:spPr/>
        <p:txBody>
          <a:bodyPr/>
          <a:lstStyle/>
          <a:p>
            <a:fld id="{8B41F37B-CF0E-AB4B-B962-A8DFBAD585A7}" type="datetime1">
              <a:rPr lang="sv-SE" smtClean="0"/>
              <a:t>2024-09-03</a:t>
            </a:fld>
            <a:endParaRPr lang="sv-SE"/>
          </a:p>
        </p:txBody>
      </p:sp>
      <p:sp>
        <p:nvSpPr>
          <p:cNvPr id="4" name="Platshållare för bildnummer 3">
            <a:extLst>
              <a:ext uri="{FF2B5EF4-FFF2-40B4-BE49-F238E27FC236}">
                <a16:creationId xmlns:a16="http://schemas.microsoft.com/office/drawing/2014/main" id="{5867A13A-77B7-4645-BF21-500FDD1138AB}"/>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5" name="Rubrik 1">
            <a:extLst>
              <a:ext uri="{FF2B5EF4-FFF2-40B4-BE49-F238E27FC236}">
                <a16:creationId xmlns:a16="http://schemas.microsoft.com/office/drawing/2014/main" id="{0DCDD923-9C0E-E74E-B37C-A071C211D43B}"/>
              </a:ext>
            </a:extLst>
          </p:cNvPr>
          <p:cNvSpPr>
            <a:spLocks noGrp="1"/>
          </p:cNvSpPr>
          <p:nvPr>
            <p:ph type="title"/>
          </p:nvPr>
        </p:nvSpPr>
        <p:spPr>
          <a:xfrm>
            <a:off x="702000" y="457200"/>
            <a:ext cx="4463732" cy="1600200"/>
          </a:xfrm>
        </p:spPr>
        <p:txBody>
          <a:bodyPr anchor="b"/>
          <a:lstStyle>
            <a:lvl1pPr>
              <a:defRPr sz="3200"/>
            </a:lvl1pPr>
          </a:lstStyle>
          <a:p>
            <a:r>
              <a:rPr lang="sv-SE"/>
              <a:t>Klicka här för att ändra mall för rubrikformat</a:t>
            </a:r>
          </a:p>
        </p:txBody>
      </p:sp>
      <p:sp>
        <p:nvSpPr>
          <p:cNvPr id="6" name="Platshållare för bild 20">
            <a:extLst>
              <a:ext uri="{FF2B5EF4-FFF2-40B4-BE49-F238E27FC236}">
                <a16:creationId xmlns:a16="http://schemas.microsoft.com/office/drawing/2014/main" id="{54B4F906-E795-394F-B442-FB7BE0A266C4}"/>
              </a:ext>
            </a:extLst>
          </p:cNvPr>
          <p:cNvSpPr>
            <a:spLocks noGrp="1"/>
          </p:cNvSpPr>
          <p:nvPr>
            <p:ph type="pic" sz="quarter" idx="12" hasCustomPrompt="1"/>
          </p:nvPr>
        </p:nvSpPr>
        <p:spPr>
          <a:xfrm>
            <a:off x="6096000" y="1"/>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8" name="Platshållare för text 3">
            <a:extLst>
              <a:ext uri="{FF2B5EF4-FFF2-40B4-BE49-F238E27FC236}">
                <a16:creationId xmlns:a16="http://schemas.microsoft.com/office/drawing/2014/main" id="{F06EF4D3-CC64-524E-868C-ED9423A52A93}"/>
              </a:ext>
            </a:extLst>
          </p:cNvPr>
          <p:cNvSpPr>
            <a:spLocks noGrp="1"/>
          </p:cNvSpPr>
          <p:nvPr>
            <p:ph type="body" sz="half" idx="2"/>
          </p:nvPr>
        </p:nvSpPr>
        <p:spPr>
          <a:xfrm>
            <a:off x="702000" y="2214000"/>
            <a:ext cx="4463732" cy="36771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13603030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4_Avdelare centrera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437CD4-64B2-D443-8EF5-BAC52C419CA1}"/>
              </a:ext>
            </a:extLst>
          </p:cNvPr>
          <p:cNvSpPr>
            <a:spLocks noGrp="1"/>
          </p:cNvSpPr>
          <p:nvPr>
            <p:ph type="ctrTitle"/>
          </p:nvPr>
        </p:nvSpPr>
        <p:spPr>
          <a:xfrm>
            <a:off x="702000" y="1501200"/>
            <a:ext cx="10643874"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CBDE3F2-F85B-884D-A94F-3E0D21DADF32}"/>
              </a:ext>
            </a:extLst>
          </p:cNvPr>
          <p:cNvSpPr>
            <a:spLocks noGrp="1"/>
          </p:cNvSpPr>
          <p:nvPr>
            <p:ph type="subTitle" idx="1"/>
          </p:nvPr>
        </p:nvSpPr>
        <p:spPr>
          <a:xfrm>
            <a:off x="702000" y="3981600"/>
            <a:ext cx="1064387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11" name="Platshållare för datum 10">
            <a:extLst>
              <a:ext uri="{FF2B5EF4-FFF2-40B4-BE49-F238E27FC236}">
                <a16:creationId xmlns:a16="http://schemas.microsoft.com/office/drawing/2014/main" id="{A8E31720-85DD-F448-A1B3-10418172236F}"/>
              </a:ext>
            </a:extLst>
          </p:cNvPr>
          <p:cNvSpPr>
            <a:spLocks noGrp="1"/>
          </p:cNvSpPr>
          <p:nvPr>
            <p:ph type="dt" sz="half" idx="10"/>
          </p:nvPr>
        </p:nvSpPr>
        <p:spPr/>
        <p:txBody>
          <a:bodyPr/>
          <a:lstStyle/>
          <a:p>
            <a:fld id="{18478B3A-3C29-3A42-82D3-C17AF2434F45}" type="datetime1">
              <a:rPr lang="sv-SE" smtClean="0"/>
              <a:t>2024-09-03</a:t>
            </a:fld>
            <a:endParaRPr lang="sv-SE"/>
          </a:p>
        </p:txBody>
      </p:sp>
      <p:sp>
        <p:nvSpPr>
          <p:cNvPr id="12" name="Platshållare för bildnummer 11">
            <a:extLst>
              <a:ext uri="{FF2B5EF4-FFF2-40B4-BE49-F238E27FC236}">
                <a16:creationId xmlns:a16="http://schemas.microsoft.com/office/drawing/2014/main" id="{658B9CB2-0348-494A-A64F-FDEB91C00D44}"/>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8038048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4_Avdelare med symbol">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141FB1B1-9698-8A49-B832-DACDB3C4AE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5340" y="1010943"/>
            <a:ext cx="4020044" cy="4836113"/>
          </a:xfrm>
          <a:prstGeom prst="rect">
            <a:avLst/>
          </a:prstGeom>
        </p:spPr>
      </p:pic>
      <p:sp>
        <p:nvSpPr>
          <p:cNvPr id="2" name="Rubrik 1">
            <a:extLst>
              <a:ext uri="{FF2B5EF4-FFF2-40B4-BE49-F238E27FC236}">
                <a16:creationId xmlns:a16="http://schemas.microsoft.com/office/drawing/2014/main" id="{28437CD4-64B2-D443-8EF5-BAC52C419CA1}"/>
              </a:ext>
            </a:extLst>
          </p:cNvPr>
          <p:cNvSpPr>
            <a:spLocks noGrp="1"/>
          </p:cNvSpPr>
          <p:nvPr>
            <p:ph type="ctrTitle"/>
          </p:nvPr>
        </p:nvSpPr>
        <p:spPr>
          <a:xfrm>
            <a:off x="702000" y="1122363"/>
            <a:ext cx="9144000" cy="2387600"/>
          </a:xfrm>
        </p:spPr>
        <p:txBody>
          <a:bodyPr anchor="b"/>
          <a:lstStyle>
            <a:lvl1pPr algn="l">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CBDE3F2-F85B-884D-A94F-3E0D21DADF32}"/>
              </a:ext>
            </a:extLst>
          </p:cNvPr>
          <p:cNvSpPr>
            <a:spLocks noGrp="1"/>
          </p:cNvSpPr>
          <p:nvPr>
            <p:ph type="subTitle" idx="1"/>
          </p:nvPr>
        </p:nvSpPr>
        <p:spPr>
          <a:xfrm>
            <a:off x="702000" y="3602038"/>
            <a:ext cx="7398000" cy="1655762"/>
          </a:xfrm>
        </p:spPr>
        <p:txBody>
          <a:bodyPr lIns="10800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7" name="Platshållare för datum 6">
            <a:extLst>
              <a:ext uri="{FF2B5EF4-FFF2-40B4-BE49-F238E27FC236}">
                <a16:creationId xmlns:a16="http://schemas.microsoft.com/office/drawing/2014/main" id="{2C1CF289-CC33-B342-9809-521C18DD9073}"/>
              </a:ext>
            </a:extLst>
          </p:cNvPr>
          <p:cNvSpPr>
            <a:spLocks noGrp="1"/>
          </p:cNvSpPr>
          <p:nvPr>
            <p:ph type="dt" sz="half" idx="10"/>
          </p:nvPr>
        </p:nvSpPr>
        <p:spPr/>
        <p:txBody>
          <a:bodyPr/>
          <a:lstStyle/>
          <a:p>
            <a:fld id="{3F652986-060D-8C4E-AA80-5C0C82356081}" type="datetime1">
              <a:rPr lang="sv-SE" smtClean="0"/>
              <a:t>2024-09-03</a:t>
            </a:fld>
            <a:endParaRPr lang="sv-SE"/>
          </a:p>
        </p:txBody>
      </p:sp>
      <p:sp>
        <p:nvSpPr>
          <p:cNvPr id="8" name="Platshållare för bildnummer 7">
            <a:extLst>
              <a:ext uri="{FF2B5EF4-FFF2-40B4-BE49-F238E27FC236}">
                <a16:creationId xmlns:a16="http://schemas.microsoft.com/office/drawing/2014/main" id="{71F0B062-C332-F84D-870C-75EF2D218093}"/>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009550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Avdelare med mellan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E06E24-4DD4-1740-998E-A12971FA1EEA}"/>
              </a:ext>
            </a:extLst>
          </p:cNvPr>
          <p:cNvSpPr>
            <a:spLocks noGrp="1"/>
          </p:cNvSpPr>
          <p:nvPr>
            <p:ph type="title"/>
          </p:nvPr>
        </p:nvSpPr>
        <p:spPr>
          <a:xfrm>
            <a:off x="702000" y="1709738"/>
            <a:ext cx="106524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533D95A-BE6C-D242-B2FB-001805A0BD14}"/>
              </a:ext>
            </a:extLst>
          </p:cNvPr>
          <p:cNvSpPr>
            <a:spLocks noGrp="1"/>
          </p:cNvSpPr>
          <p:nvPr>
            <p:ph type="body" idx="1"/>
          </p:nvPr>
        </p:nvSpPr>
        <p:spPr>
          <a:xfrm>
            <a:off x="701999" y="4589463"/>
            <a:ext cx="10652399" cy="1430947"/>
          </a:xfrm>
        </p:spPr>
        <p:txBody>
          <a:bodyPr lIns="108000"/>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9" name="Platshållare för datum 8">
            <a:extLst>
              <a:ext uri="{FF2B5EF4-FFF2-40B4-BE49-F238E27FC236}">
                <a16:creationId xmlns:a16="http://schemas.microsoft.com/office/drawing/2014/main" id="{5D17CA25-4CC3-3444-9767-A75E829C4305}"/>
              </a:ext>
            </a:extLst>
          </p:cNvPr>
          <p:cNvSpPr>
            <a:spLocks noGrp="1"/>
          </p:cNvSpPr>
          <p:nvPr>
            <p:ph type="dt" sz="half" idx="10"/>
          </p:nvPr>
        </p:nvSpPr>
        <p:spPr/>
        <p:txBody>
          <a:bodyPr/>
          <a:lstStyle/>
          <a:p>
            <a:fld id="{A99AA629-9DA1-4D4D-9710-0041EC134FAC}" type="datetime1">
              <a:rPr lang="sv-SE" smtClean="0"/>
              <a:t>2024-09-03</a:t>
            </a:fld>
            <a:endParaRPr lang="sv-SE"/>
          </a:p>
        </p:txBody>
      </p:sp>
      <p:sp>
        <p:nvSpPr>
          <p:cNvPr id="10" name="Platshållare för bildnummer 9">
            <a:extLst>
              <a:ext uri="{FF2B5EF4-FFF2-40B4-BE49-F238E27FC236}">
                <a16:creationId xmlns:a16="http://schemas.microsoft.com/office/drawing/2014/main" id="{1F60DAA8-4ADA-E44B-B1A9-C89A4626A524}"/>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7" name="Platshållare för text 4">
            <a:extLst>
              <a:ext uri="{FF2B5EF4-FFF2-40B4-BE49-F238E27FC236}">
                <a16:creationId xmlns:a16="http://schemas.microsoft.com/office/drawing/2014/main" id="{2DF5E65D-2A88-3F4D-9114-6661F3A1FB5B}"/>
              </a:ext>
            </a:extLst>
          </p:cNvPr>
          <p:cNvSpPr>
            <a:spLocks noGrp="1"/>
          </p:cNvSpPr>
          <p:nvPr>
            <p:ph type="body" sz="quarter" idx="13" hasCustomPrompt="1"/>
          </p:nvPr>
        </p:nvSpPr>
        <p:spPr>
          <a:xfrm>
            <a:off x="714375" y="674688"/>
            <a:ext cx="7510580" cy="417512"/>
          </a:xfrm>
        </p:spPr>
        <p:txBody>
          <a:bodyPr>
            <a:noAutofit/>
          </a:bodyPr>
          <a:lstStyle>
            <a:lvl1pPr marL="0" indent="0">
              <a:buNone/>
              <a:defRPr sz="1800">
                <a:solidFill>
                  <a:schemeClr val="accent1"/>
                </a:solidFill>
              </a:defRPr>
            </a:lvl1pPr>
          </a:lstStyle>
          <a:p>
            <a:pPr lvl="0"/>
            <a:r>
              <a:rPr lang="sv-SE"/>
              <a:t>KLICKA HÄR FÖR ATT LÄGGA TILL MELLANRUBRIK </a:t>
            </a:r>
          </a:p>
        </p:txBody>
      </p:sp>
    </p:spTree>
    <p:extLst>
      <p:ext uri="{BB962C8B-B14F-4D97-AF65-F5344CB8AC3E}">
        <p14:creationId xmlns:p14="http://schemas.microsoft.com/office/powerpoint/2010/main" val="27776792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Rubrik + text + mindre bi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DB170059-0F87-0B48-BDF5-39A605683F6F}"/>
              </a:ext>
            </a:extLst>
          </p:cNvPr>
          <p:cNvSpPr>
            <a:spLocks noGrp="1"/>
          </p:cNvSpPr>
          <p:nvPr>
            <p:ph type="title"/>
          </p:nvPr>
        </p:nvSpPr>
        <p:spPr>
          <a:xfrm>
            <a:off x="702000" y="457200"/>
            <a:ext cx="6475412" cy="1600200"/>
          </a:xfrm>
        </p:spPr>
        <p:txBody>
          <a:bodyPr anchor="b"/>
          <a:lstStyle>
            <a:lvl1pPr>
              <a:defRPr sz="3200"/>
            </a:lvl1pPr>
          </a:lstStyle>
          <a:p>
            <a:r>
              <a:rPr lang="sv-SE"/>
              <a:t>Klicka här för att ändra mall för rubrikformat</a:t>
            </a:r>
          </a:p>
        </p:txBody>
      </p:sp>
      <p:sp>
        <p:nvSpPr>
          <p:cNvPr id="7" name="Platshållare för text 3">
            <a:extLst>
              <a:ext uri="{FF2B5EF4-FFF2-40B4-BE49-F238E27FC236}">
                <a16:creationId xmlns:a16="http://schemas.microsoft.com/office/drawing/2014/main" id="{E7059F28-D1BC-5548-ACE1-942526B8611F}"/>
              </a:ext>
            </a:extLst>
          </p:cNvPr>
          <p:cNvSpPr>
            <a:spLocks noGrp="1"/>
          </p:cNvSpPr>
          <p:nvPr>
            <p:ph type="body" sz="half" idx="10"/>
          </p:nvPr>
        </p:nvSpPr>
        <p:spPr>
          <a:xfrm>
            <a:off x="702000" y="2214000"/>
            <a:ext cx="6449196" cy="3828072"/>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8" name="Platshållare för bild 20">
            <a:extLst>
              <a:ext uri="{FF2B5EF4-FFF2-40B4-BE49-F238E27FC236}">
                <a16:creationId xmlns:a16="http://schemas.microsoft.com/office/drawing/2014/main" id="{FCC851A6-9229-1048-A29C-AD4AEFBA401C}"/>
              </a:ext>
            </a:extLst>
          </p:cNvPr>
          <p:cNvSpPr>
            <a:spLocks noGrp="1"/>
          </p:cNvSpPr>
          <p:nvPr>
            <p:ph type="pic" sz="quarter" idx="11" hasCustomPrompt="1"/>
          </p:nvPr>
        </p:nvSpPr>
        <p:spPr>
          <a:xfrm>
            <a:off x="7835153" y="1"/>
            <a:ext cx="4356847"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2" name="Platshållare för datum 1">
            <a:extLst>
              <a:ext uri="{FF2B5EF4-FFF2-40B4-BE49-F238E27FC236}">
                <a16:creationId xmlns:a16="http://schemas.microsoft.com/office/drawing/2014/main" id="{39E62876-DC10-0C44-8640-1EB3D35BC80A}"/>
              </a:ext>
            </a:extLst>
          </p:cNvPr>
          <p:cNvSpPr>
            <a:spLocks noGrp="1"/>
          </p:cNvSpPr>
          <p:nvPr>
            <p:ph type="dt" sz="half" idx="12"/>
          </p:nvPr>
        </p:nvSpPr>
        <p:spPr/>
        <p:txBody>
          <a:bodyPr/>
          <a:lstStyle/>
          <a:p>
            <a:fld id="{8135D97D-0204-BC4D-9F72-801532D4374C}" type="datetime1">
              <a:rPr lang="sv-SE" smtClean="0"/>
              <a:t>2024-09-03</a:t>
            </a:fld>
            <a:endParaRPr lang="sv-SE"/>
          </a:p>
        </p:txBody>
      </p:sp>
      <p:sp>
        <p:nvSpPr>
          <p:cNvPr id="3" name="Platshållare för bildnummer 2">
            <a:extLst>
              <a:ext uri="{FF2B5EF4-FFF2-40B4-BE49-F238E27FC236}">
                <a16:creationId xmlns:a16="http://schemas.microsoft.com/office/drawing/2014/main" id="{2F33146D-1D22-DD46-ADCC-A048DF111088}"/>
              </a:ext>
            </a:extLst>
          </p:cNvPr>
          <p:cNvSpPr>
            <a:spLocks noGrp="1"/>
          </p:cNvSpPr>
          <p:nvPr>
            <p:ph type="sldNum" sz="quarter" idx="13"/>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7569556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Rubrik + text + bild">
    <p:spTree>
      <p:nvGrpSpPr>
        <p:cNvPr id="1" name=""/>
        <p:cNvGrpSpPr/>
        <p:nvPr/>
      </p:nvGrpSpPr>
      <p:grpSpPr>
        <a:xfrm>
          <a:off x="0" y="0"/>
          <a:ext cx="0" cy="0"/>
          <a:chOff x="0" y="0"/>
          <a:chExt cx="0" cy="0"/>
        </a:xfrm>
      </p:grpSpPr>
      <p:sp>
        <p:nvSpPr>
          <p:cNvPr id="4" name="Platshållare för bild 20">
            <a:extLst>
              <a:ext uri="{FF2B5EF4-FFF2-40B4-BE49-F238E27FC236}">
                <a16:creationId xmlns:a16="http://schemas.microsoft.com/office/drawing/2014/main" id="{5C4CB962-D145-2D4C-A316-0BE10FDC7BC9}"/>
              </a:ext>
            </a:extLst>
          </p:cNvPr>
          <p:cNvSpPr>
            <a:spLocks noGrp="1"/>
          </p:cNvSpPr>
          <p:nvPr>
            <p:ph type="pic" sz="quarter" idx="12" hasCustomPrompt="1"/>
          </p:nvPr>
        </p:nvSpPr>
        <p:spPr>
          <a:xfrm>
            <a:off x="6096000" y="1"/>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8" name="Rubrik 1">
            <a:extLst>
              <a:ext uri="{FF2B5EF4-FFF2-40B4-BE49-F238E27FC236}">
                <a16:creationId xmlns:a16="http://schemas.microsoft.com/office/drawing/2014/main" id="{9DF24E81-33DA-0146-B657-500252DECCD1}"/>
              </a:ext>
            </a:extLst>
          </p:cNvPr>
          <p:cNvSpPr>
            <a:spLocks noGrp="1"/>
          </p:cNvSpPr>
          <p:nvPr>
            <p:ph type="title"/>
          </p:nvPr>
        </p:nvSpPr>
        <p:spPr>
          <a:xfrm>
            <a:off x="702000" y="457200"/>
            <a:ext cx="4412526" cy="1600200"/>
          </a:xfrm>
        </p:spPr>
        <p:txBody>
          <a:bodyPr anchor="b"/>
          <a:lstStyle>
            <a:lvl1pPr>
              <a:defRPr sz="3200"/>
            </a:lvl1pPr>
          </a:lstStyle>
          <a:p>
            <a:r>
              <a:rPr lang="sv-SE"/>
              <a:t>Klicka här för att ändra mall för rubrikformat</a:t>
            </a:r>
          </a:p>
        </p:txBody>
      </p:sp>
      <p:sp>
        <p:nvSpPr>
          <p:cNvPr id="9" name="Platshållare för text 3">
            <a:extLst>
              <a:ext uri="{FF2B5EF4-FFF2-40B4-BE49-F238E27FC236}">
                <a16:creationId xmlns:a16="http://schemas.microsoft.com/office/drawing/2014/main" id="{6C29A0D9-B473-7248-A823-68BAE226FEDB}"/>
              </a:ext>
            </a:extLst>
          </p:cNvPr>
          <p:cNvSpPr>
            <a:spLocks noGrp="1"/>
          </p:cNvSpPr>
          <p:nvPr>
            <p:ph type="body" sz="half" idx="13"/>
          </p:nvPr>
        </p:nvSpPr>
        <p:spPr>
          <a:xfrm>
            <a:off x="702000" y="2214000"/>
            <a:ext cx="4412526" cy="384316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 name="Platshållare för datum 1">
            <a:extLst>
              <a:ext uri="{FF2B5EF4-FFF2-40B4-BE49-F238E27FC236}">
                <a16:creationId xmlns:a16="http://schemas.microsoft.com/office/drawing/2014/main" id="{289F9FC7-51C1-B14B-AB67-B4FFF44C107A}"/>
              </a:ext>
            </a:extLst>
          </p:cNvPr>
          <p:cNvSpPr>
            <a:spLocks noGrp="1"/>
          </p:cNvSpPr>
          <p:nvPr>
            <p:ph type="dt" sz="half" idx="14"/>
          </p:nvPr>
        </p:nvSpPr>
        <p:spPr/>
        <p:txBody>
          <a:bodyPr/>
          <a:lstStyle/>
          <a:p>
            <a:fld id="{84D5FD3B-8BFB-C840-BB68-52B6D8E1FD78}" type="datetime1">
              <a:rPr lang="sv-SE" smtClean="0"/>
              <a:t>2024-09-03</a:t>
            </a:fld>
            <a:endParaRPr lang="sv-SE"/>
          </a:p>
        </p:txBody>
      </p:sp>
      <p:sp>
        <p:nvSpPr>
          <p:cNvPr id="3" name="Platshållare för bildnummer 2">
            <a:extLst>
              <a:ext uri="{FF2B5EF4-FFF2-40B4-BE49-F238E27FC236}">
                <a16:creationId xmlns:a16="http://schemas.microsoft.com/office/drawing/2014/main" id="{F31E0CE2-3734-504D-BAA6-3BC72F6B2F69}"/>
              </a:ext>
            </a:extLst>
          </p:cNvPr>
          <p:cNvSpPr>
            <a:spLocks noGrp="1"/>
          </p:cNvSpPr>
          <p:nvPr>
            <p:ph type="sldNum" sz="quarter" idx="15"/>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41745440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Citat + bild">
    <p:spTree>
      <p:nvGrpSpPr>
        <p:cNvPr id="1" name=""/>
        <p:cNvGrpSpPr/>
        <p:nvPr/>
      </p:nvGrpSpPr>
      <p:grpSpPr>
        <a:xfrm>
          <a:off x="0" y="0"/>
          <a:ext cx="0" cy="0"/>
          <a:chOff x="0" y="0"/>
          <a:chExt cx="0" cy="0"/>
        </a:xfrm>
      </p:grpSpPr>
      <p:sp>
        <p:nvSpPr>
          <p:cNvPr id="4" name="Platshållare för bild 20">
            <a:extLst>
              <a:ext uri="{FF2B5EF4-FFF2-40B4-BE49-F238E27FC236}">
                <a16:creationId xmlns:a16="http://schemas.microsoft.com/office/drawing/2014/main" id="{5C4CB962-D145-2D4C-A316-0BE10FDC7BC9}"/>
              </a:ext>
            </a:extLst>
          </p:cNvPr>
          <p:cNvSpPr>
            <a:spLocks noGrp="1"/>
          </p:cNvSpPr>
          <p:nvPr>
            <p:ph type="pic" sz="quarter" idx="12" hasCustomPrompt="1"/>
          </p:nvPr>
        </p:nvSpPr>
        <p:spPr>
          <a:xfrm>
            <a:off x="6096000" y="1"/>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8" name="Rubrik 1">
            <a:extLst>
              <a:ext uri="{FF2B5EF4-FFF2-40B4-BE49-F238E27FC236}">
                <a16:creationId xmlns:a16="http://schemas.microsoft.com/office/drawing/2014/main" id="{9DF24E81-33DA-0146-B657-500252DECCD1}"/>
              </a:ext>
            </a:extLst>
          </p:cNvPr>
          <p:cNvSpPr>
            <a:spLocks noGrp="1"/>
          </p:cNvSpPr>
          <p:nvPr>
            <p:ph type="title"/>
          </p:nvPr>
        </p:nvSpPr>
        <p:spPr>
          <a:xfrm>
            <a:off x="702000" y="1498060"/>
            <a:ext cx="4412526" cy="3988340"/>
          </a:xfrm>
        </p:spPr>
        <p:txBody>
          <a:bodyPr anchor="ctr"/>
          <a:lstStyle>
            <a:lvl1pPr>
              <a:defRPr sz="3200" b="0" i="1">
                <a:latin typeface="Averta Regular" pitchFamily="2" charset="77"/>
              </a:defRPr>
            </a:lvl1pPr>
          </a:lstStyle>
          <a:p>
            <a:r>
              <a:rPr lang="sv-SE"/>
              <a:t>Klicka här för att ändra mall för rubrikformat</a:t>
            </a:r>
          </a:p>
        </p:txBody>
      </p:sp>
      <p:sp>
        <p:nvSpPr>
          <p:cNvPr id="2" name="Platshållare för datum 1">
            <a:extLst>
              <a:ext uri="{FF2B5EF4-FFF2-40B4-BE49-F238E27FC236}">
                <a16:creationId xmlns:a16="http://schemas.microsoft.com/office/drawing/2014/main" id="{289F9FC7-51C1-B14B-AB67-B4FFF44C107A}"/>
              </a:ext>
            </a:extLst>
          </p:cNvPr>
          <p:cNvSpPr>
            <a:spLocks noGrp="1"/>
          </p:cNvSpPr>
          <p:nvPr>
            <p:ph type="dt" sz="half" idx="14"/>
          </p:nvPr>
        </p:nvSpPr>
        <p:spPr/>
        <p:txBody>
          <a:bodyPr/>
          <a:lstStyle/>
          <a:p>
            <a:fld id="{9F06748F-E082-8C44-850A-51A7066E4B3E}" type="datetime1">
              <a:rPr lang="sv-SE" smtClean="0"/>
              <a:t>2024-09-03</a:t>
            </a:fld>
            <a:endParaRPr lang="sv-SE"/>
          </a:p>
        </p:txBody>
      </p:sp>
      <p:sp>
        <p:nvSpPr>
          <p:cNvPr id="3" name="Platshållare för bildnummer 2">
            <a:extLst>
              <a:ext uri="{FF2B5EF4-FFF2-40B4-BE49-F238E27FC236}">
                <a16:creationId xmlns:a16="http://schemas.microsoft.com/office/drawing/2014/main" id="{F31E0CE2-3734-504D-BAA6-3BC72F6B2F69}"/>
              </a:ext>
            </a:extLst>
          </p:cNvPr>
          <p:cNvSpPr>
            <a:spLocks noGrp="1"/>
          </p:cNvSpPr>
          <p:nvPr>
            <p:ph type="sldNum" sz="quarter" idx="15"/>
          </p:nvPr>
        </p:nvSpPr>
        <p:spPr/>
        <p:txBody>
          <a:bodyPr/>
          <a:lstStyle/>
          <a:p>
            <a:fld id="{A3FDC6D7-55FA-E04E-9C93-5B0D56E47450}" type="slidenum">
              <a:rPr lang="sv-SE" smtClean="0"/>
              <a:pPr/>
              <a:t>‹#›</a:t>
            </a:fld>
            <a:endParaRPr lang="sv-SE"/>
          </a:p>
        </p:txBody>
      </p:sp>
      <p:pic>
        <p:nvPicPr>
          <p:cNvPr id="16" name="Bild 15">
            <a:extLst>
              <a:ext uri="{FF2B5EF4-FFF2-40B4-BE49-F238E27FC236}">
                <a16:creationId xmlns:a16="http://schemas.microsoft.com/office/drawing/2014/main" id="{3B020C8D-785E-BA45-A20B-D1ED9AA6052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41087"/>
            <a:ext cx="1319981" cy="1149661"/>
          </a:xfrm>
          <a:prstGeom prst="rect">
            <a:avLst/>
          </a:prstGeom>
        </p:spPr>
      </p:pic>
      <p:pic>
        <p:nvPicPr>
          <p:cNvPr id="17" name="Bild 16">
            <a:extLst>
              <a:ext uri="{FF2B5EF4-FFF2-40B4-BE49-F238E27FC236}">
                <a16:creationId xmlns:a16="http://schemas.microsoft.com/office/drawing/2014/main" id="{51FB4A55-7EFA-394A-80FC-0763C10B55F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65448" y="5868597"/>
            <a:ext cx="1319981" cy="1149661"/>
          </a:xfrm>
          <a:prstGeom prst="rect">
            <a:avLst/>
          </a:prstGeom>
        </p:spPr>
      </p:pic>
    </p:spTree>
    <p:extLst>
      <p:ext uri="{BB962C8B-B14F-4D97-AF65-F5344CB8AC3E}">
        <p14:creationId xmlns:p14="http://schemas.microsoft.com/office/powerpoint/2010/main" val="28362455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4_Logotyp">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CFE0B33-A93F-274B-BEA8-ECA94A0BF2F0}"/>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1B50BD4E-25AC-9F4B-A1DF-E68DF37641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387533" y="2596119"/>
            <a:ext cx="5288400" cy="1687881"/>
          </a:xfrm>
          <a:prstGeom prst="rect">
            <a:avLst/>
          </a:prstGeom>
        </p:spPr>
      </p:pic>
      <p:sp>
        <p:nvSpPr>
          <p:cNvPr id="2" name="Platshållare för datum 1">
            <a:extLst>
              <a:ext uri="{FF2B5EF4-FFF2-40B4-BE49-F238E27FC236}">
                <a16:creationId xmlns:a16="http://schemas.microsoft.com/office/drawing/2014/main" id="{8D340A64-BC28-A340-88E0-604BB3EFD3A4}"/>
              </a:ext>
            </a:extLst>
          </p:cNvPr>
          <p:cNvSpPr>
            <a:spLocks noGrp="1"/>
          </p:cNvSpPr>
          <p:nvPr>
            <p:ph type="dt" sz="half" idx="10"/>
          </p:nvPr>
        </p:nvSpPr>
        <p:spPr/>
        <p:txBody>
          <a:bodyPr/>
          <a:lstStyle/>
          <a:p>
            <a:fld id="{21736908-796E-0E40-9AEC-A0168606F10B}" type="datetime1">
              <a:rPr lang="sv-SE" smtClean="0"/>
              <a:t>2024-09-03</a:t>
            </a:fld>
            <a:endParaRPr lang="sv-SE"/>
          </a:p>
        </p:txBody>
      </p:sp>
      <p:sp>
        <p:nvSpPr>
          <p:cNvPr id="3" name="Platshållare för bildnummer 2">
            <a:extLst>
              <a:ext uri="{FF2B5EF4-FFF2-40B4-BE49-F238E27FC236}">
                <a16:creationId xmlns:a16="http://schemas.microsoft.com/office/drawing/2014/main" id="{74972826-5AAC-E849-867C-13ED7FBF03F3}"/>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1538628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643BF459-DDF1-2A4B-8CB6-D2911EB32C68}"/>
              </a:ext>
            </a:extLst>
          </p:cNvPr>
          <p:cNvSpPr>
            <a:spLocks noGrp="1"/>
          </p:cNvSpPr>
          <p:nvPr>
            <p:ph type="ctrTitle"/>
          </p:nvPr>
        </p:nvSpPr>
        <p:spPr>
          <a:xfrm>
            <a:off x="702000" y="1501200"/>
            <a:ext cx="10648800" cy="2387600"/>
          </a:xfrm>
        </p:spPr>
        <p:txBody>
          <a:bodyPr anchor="b"/>
          <a:lstStyle>
            <a:lvl1pPr algn="ctr">
              <a:defRPr sz="6000" b="1" i="0">
                <a:latin typeface="Averta Bold" pitchFamily="2" charset="77"/>
                <a:cs typeface="Arial" panose="020B0604020202020204" pitchFamily="34" charset="0"/>
              </a:defRPr>
            </a:lvl1pPr>
          </a:lstStyle>
          <a:p>
            <a:r>
              <a:rPr lang="sv-SE"/>
              <a:t>Klicka här för att ändra mall för rubrikformat</a:t>
            </a:r>
          </a:p>
        </p:txBody>
      </p:sp>
      <p:sp>
        <p:nvSpPr>
          <p:cNvPr id="8" name="Underrubrik 2">
            <a:extLst>
              <a:ext uri="{FF2B5EF4-FFF2-40B4-BE49-F238E27FC236}">
                <a16:creationId xmlns:a16="http://schemas.microsoft.com/office/drawing/2014/main" id="{3717AB5C-579B-7442-88FD-F077F7E33E26}"/>
              </a:ext>
            </a:extLst>
          </p:cNvPr>
          <p:cNvSpPr>
            <a:spLocks noGrp="1"/>
          </p:cNvSpPr>
          <p:nvPr>
            <p:ph type="subTitle" idx="1"/>
          </p:nvPr>
        </p:nvSpPr>
        <p:spPr>
          <a:xfrm>
            <a:off x="702000" y="3981600"/>
            <a:ext cx="106488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9" name="Platshållare för datum 8">
            <a:extLst>
              <a:ext uri="{FF2B5EF4-FFF2-40B4-BE49-F238E27FC236}">
                <a16:creationId xmlns:a16="http://schemas.microsoft.com/office/drawing/2014/main" id="{A80CEC23-039E-444A-9B15-DAC26BFA73F1}"/>
              </a:ext>
            </a:extLst>
          </p:cNvPr>
          <p:cNvSpPr>
            <a:spLocks noGrp="1"/>
          </p:cNvSpPr>
          <p:nvPr>
            <p:ph type="dt" sz="half" idx="10"/>
          </p:nvPr>
        </p:nvSpPr>
        <p:spPr/>
        <p:txBody>
          <a:bodyPr/>
          <a:lstStyle/>
          <a:p>
            <a:fld id="{538211AE-0B62-894A-8A92-C0B685B79AB7}" type="datetime1">
              <a:rPr lang="sv-SE" smtClean="0"/>
              <a:t>2024-09-03</a:t>
            </a:fld>
            <a:endParaRPr lang="sv-SE"/>
          </a:p>
        </p:txBody>
      </p:sp>
      <p:sp>
        <p:nvSpPr>
          <p:cNvPr id="10" name="Platshållare för bildnummer 9">
            <a:extLst>
              <a:ext uri="{FF2B5EF4-FFF2-40B4-BE49-F238E27FC236}">
                <a16:creationId xmlns:a16="http://schemas.microsoft.com/office/drawing/2014/main" id="{C7442396-EB0C-9B4D-8B5A-74710A3F1A01}"/>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0057061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7" name="Platshållare för datum 6">
            <a:extLst>
              <a:ext uri="{FF2B5EF4-FFF2-40B4-BE49-F238E27FC236}">
                <a16:creationId xmlns:a16="http://schemas.microsoft.com/office/drawing/2014/main" id="{982D450A-EBAB-784A-B614-98564C2FCF3D}"/>
              </a:ext>
            </a:extLst>
          </p:cNvPr>
          <p:cNvSpPr>
            <a:spLocks noGrp="1"/>
          </p:cNvSpPr>
          <p:nvPr>
            <p:ph type="dt" sz="half" idx="10"/>
          </p:nvPr>
        </p:nvSpPr>
        <p:spPr/>
        <p:txBody>
          <a:bodyPr/>
          <a:lstStyle/>
          <a:p>
            <a:fld id="{5635777F-EA2C-4448-BB0C-FFF4FB131B36}" type="datetime1">
              <a:rPr lang="sv-SE" smtClean="0"/>
              <a:t>2024-09-03</a:t>
            </a:fld>
            <a:endParaRPr lang="sv-SE"/>
          </a:p>
        </p:txBody>
      </p:sp>
      <p:sp>
        <p:nvSpPr>
          <p:cNvPr id="8" name="Platshållare för bildnummer 7">
            <a:extLst>
              <a:ext uri="{FF2B5EF4-FFF2-40B4-BE49-F238E27FC236}">
                <a16:creationId xmlns:a16="http://schemas.microsoft.com/office/drawing/2014/main" id="{E0B55B3A-A3EB-B44B-A6DE-62288EE9143A}"/>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9" name="Rubrik 1">
            <a:extLst>
              <a:ext uri="{FF2B5EF4-FFF2-40B4-BE49-F238E27FC236}">
                <a16:creationId xmlns:a16="http://schemas.microsoft.com/office/drawing/2014/main" id="{98D5A628-7C5D-314E-B13E-3DA842348031}"/>
              </a:ext>
            </a:extLst>
          </p:cNvPr>
          <p:cNvSpPr>
            <a:spLocks noGrp="1"/>
          </p:cNvSpPr>
          <p:nvPr>
            <p:ph type="title"/>
          </p:nvPr>
        </p:nvSpPr>
        <p:spPr>
          <a:xfrm>
            <a:off x="702000" y="365125"/>
            <a:ext cx="10651800" cy="1325563"/>
          </a:xfrm>
        </p:spPr>
        <p:txBody>
          <a:bodyPr/>
          <a:lstStyle/>
          <a:p>
            <a:r>
              <a:rPr lang="sv-SE"/>
              <a:t>Klicka här för att ändra mall för rubrikformat</a:t>
            </a:r>
          </a:p>
        </p:txBody>
      </p:sp>
      <p:sp>
        <p:nvSpPr>
          <p:cNvPr id="10" name="Platshållare för innehåll 2">
            <a:extLst>
              <a:ext uri="{FF2B5EF4-FFF2-40B4-BE49-F238E27FC236}">
                <a16:creationId xmlns:a16="http://schemas.microsoft.com/office/drawing/2014/main" id="{407E4215-5878-CB4C-8E88-778775B900E0}"/>
              </a:ext>
            </a:extLst>
          </p:cNvPr>
          <p:cNvSpPr>
            <a:spLocks noGrp="1"/>
          </p:cNvSpPr>
          <p:nvPr>
            <p:ph idx="1" hasCustomPrompt="1"/>
          </p:nvPr>
        </p:nvSpPr>
        <p:spPr>
          <a:xfrm>
            <a:off x="701999" y="1825625"/>
            <a:ext cx="10651799" cy="4212024"/>
          </a:xfrm>
        </p:spPr>
        <p:txBody>
          <a:bodyPr>
            <a:normAutofit/>
          </a:bodyPr>
          <a:lstStyle>
            <a:lvl1pPr>
              <a:defRPr sz="2400"/>
            </a:lvl1pPr>
          </a:lstStyle>
          <a:p>
            <a:pPr lvl="0"/>
            <a:r>
              <a:rPr lang="sv-SE"/>
              <a:t>Klicka här att skriva text eller klicka på en av symbolerna för att lägga in bild, diagram </a:t>
            </a:r>
            <a:r>
              <a:rPr lang="sv-SE" err="1"/>
              <a:t>etc</a:t>
            </a:r>
            <a:endParaRPr lang="sv-SE"/>
          </a:p>
        </p:txBody>
      </p:sp>
    </p:spTree>
    <p:extLst>
      <p:ext uri="{BB962C8B-B14F-4D97-AF65-F5344CB8AC3E}">
        <p14:creationId xmlns:p14="http://schemas.microsoft.com/office/powerpoint/2010/main" val="8317602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1734860A-D0A5-1D44-81D8-46F9D85D183A}"/>
              </a:ext>
            </a:extLst>
          </p:cNvPr>
          <p:cNvSpPr>
            <a:spLocks noGrp="1"/>
          </p:cNvSpPr>
          <p:nvPr>
            <p:ph type="title"/>
          </p:nvPr>
        </p:nvSpPr>
        <p:spPr>
          <a:xfrm>
            <a:off x="702000" y="1709738"/>
            <a:ext cx="10652400" cy="2852737"/>
          </a:xfrm>
        </p:spPr>
        <p:txBody>
          <a:bodyPr anchor="b"/>
          <a:lstStyle>
            <a:lvl1pPr>
              <a:defRPr sz="6000"/>
            </a:lvl1pPr>
          </a:lstStyle>
          <a:p>
            <a:r>
              <a:rPr lang="sv-SE"/>
              <a:t>Klicka här för att ändra mall för rubrikformat</a:t>
            </a:r>
          </a:p>
        </p:txBody>
      </p:sp>
      <p:sp>
        <p:nvSpPr>
          <p:cNvPr id="8" name="Platshållare för text 2">
            <a:extLst>
              <a:ext uri="{FF2B5EF4-FFF2-40B4-BE49-F238E27FC236}">
                <a16:creationId xmlns:a16="http://schemas.microsoft.com/office/drawing/2014/main" id="{33ED798C-98BB-784D-A13F-9CC55D36D162}"/>
              </a:ext>
            </a:extLst>
          </p:cNvPr>
          <p:cNvSpPr>
            <a:spLocks noGrp="1"/>
          </p:cNvSpPr>
          <p:nvPr>
            <p:ph type="body" idx="1"/>
          </p:nvPr>
        </p:nvSpPr>
        <p:spPr>
          <a:xfrm>
            <a:off x="702000" y="4589463"/>
            <a:ext cx="10652400" cy="144557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9" name="Platshållare för text 4">
            <a:extLst>
              <a:ext uri="{FF2B5EF4-FFF2-40B4-BE49-F238E27FC236}">
                <a16:creationId xmlns:a16="http://schemas.microsoft.com/office/drawing/2014/main" id="{7E4A081D-5843-AA4F-B41B-E4FE2EFCFAAE}"/>
              </a:ext>
            </a:extLst>
          </p:cNvPr>
          <p:cNvSpPr>
            <a:spLocks noGrp="1"/>
          </p:cNvSpPr>
          <p:nvPr>
            <p:ph type="body" sz="quarter" idx="13" hasCustomPrompt="1"/>
          </p:nvPr>
        </p:nvSpPr>
        <p:spPr>
          <a:xfrm>
            <a:off x="714375" y="674688"/>
            <a:ext cx="7510580" cy="417512"/>
          </a:xfrm>
        </p:spPr>
        <p:txBody>
          <a:bodyPr>
            <a:noAutofit/>
          </a:bodyPr>
          <a:lstStyle>
            <a:lvl1pPr marL="0" indent="0">
              <a:buNone/>
              <a:defRPr sz="1800">
                <a:solidFill>
                  <a:schemeClr val="accent1"/>
                </a:solidFill>
              </a:defRPr>
            </a:lvl1pPr>
          </a:lstStyle>
          <a:p>
            <a:pPr lvl="0"/>
            <a:r>
              <a:rPr lang="sv-SE"/>
              <a:t>KLICKA HÄR FÖR ATT LÄGGA TILL MELLANRUBRIK </a:t>
            </a:r>
          </a:p>
        </p:txBody>
      </p:sp>
      <p:sp>
        <p:nvSpPr>
          <p:cNvPr id="10" name="Platshållare för datum 9">
            <a:extLst>
              <a:ext uri="{FF2B5EF4-FFF2-40B4-BE49-F238E27FC236}">
                <a16:creationId xmlns:a16="http://schemas.microsoft.com/office/drawing/2014/main" id="{E7E709AB-F0D0-624E-B471-641CCB56223E}"/>
              </a:ext>
            </a:extLst>
          </p:cNvPr>
          <p:cNvSpPr>
            <a:spLocks noGrp="1"/>
          </p:cNvSpPr>
          <p:nvPr>
            <p:ph type="dt" sz="half" idx="14"/>
          </p:nvPr>
        </p:nvSpPr>
        <p:spPr/>
        <p:txBody>
          <a:bodyPr/>
          <a:lstStyle/>
          <a:p>
            <a:fld id="{95D8CC5D-6D4F-B347-9603-C19A2A3FF239}" type="datetime1">
              <a:rPr lang="sv-SE" smtClean="0"/>
              <a:t>2024-09-03</a:t>
            </a:fld>
            <a:endParaRPr lang="sv-SE"/>
          </a:p>
        </p:txBody>
      </p:sp>
      <p:sp>
        <p:nvSpPr>
          <p:cNvPr id="11" name="Platshållare för bildnummer 10">
            <a:extLst>
              <a:ext uri="{FF2B5EF4-FFF2-40B4-BE49-F238E27FC236}">
                <a16:creationId xmlns:a16="http://schemas.microsoft.com/office/drawing/2014/main" id="{ED7A4D6E-67C2-C746-80DE-10F2E6F6FB44}"/>
              </a:ext>
            </a:extLst>
          </p:cNvPr>
          <p:cNvSpPr>
            <a:spLocks noGrp="1"/>
          </p:cNvSpPr>
          <p:nvPr>
            <p:ph type="sldNum" sz="quarter" idx="15"/>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18276305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Avsnittsrubrik">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8CF9139C-8C6B-D149-91FB-AF1D22E77CD6}"/>
              </a:ext>
            </a:extLst>
          </p:cNvPr>
          <p:cNvSpPr>
            <a:spLocks noGrp="1"/>
          </p:cNvSpPr>
          <p:nvPr>
            <p:ph type="ctrTitle"/>
          </p:nvPr>
        </p:nvSpPr>
        <p:spPr>
          <a:xfrm>
            <a:off x="702000" y="1122363"/>
            <a:ext cx="9144000" cy="2387600"/>
          </a:xfrm>
        </p:spPr>
        <p:txBody>
          <a:bodyPr anchor="b"/>
          <a:lstStyle>
            <a:lvl1pPr algn="l">
              <a:defRPr sz="6000" b="1"/>
            </a:lvl1pPr>
          </a:lstStyle>
          <a:p>
            <a:r>
              <a:rPr lang="sv-SE"/>
              <a:t>Klicka här för att ändra mall för rubrikformat</a:t>
            </a:r>
          </a:p>
        </p:txBody>
      </p:sp>
      <p:sp>
        <p:nvSpPr>
          <p:cNvPr id="8" name="Underrubrik 2">
            <a:extLst>
              <a:ext uri="{FF2B5EF4-FFF2-40B4-BE49-F238E27FC236}">
                <a16:creationId xmlns:a16="http://schemas.microsoft.com/office/drawing/2014/main" id="{A77413C0-0AD8-7E4D-AE1F-0ABDF537D497}"/>
              </a:ext>
            </a:extLst>
          </p:cNvPr>
          <p:cNvSpPr>
            <a:spLocks noGrp="1"/>
          </p:cNvSpPr>
          <p:nvPr>
            <p:ph type="subTitle" idx="1"/>
          </p:nvPr>
        </p:nvSpPr>
        <p:spPr>
          <a:xfrm>
            <a:off x="702000" y="3602038"/>
            <a:ext cx="7398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9" name="Bildobjekt 8">
            <a:extLst>
              <a:ext uri="{FF2B5EF4-FFF2-40B4-BE49-F238E27FC236}">
                <a16:creationId xmlns:a16="http://schemas.microsoft.com/office/drawing/2014/main" id="{6618D745-349D-EC4A-AC2C-7BD30FC8B89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5340" y="1010943"/>
            <a:ext cx="4020044" cy="4836113"/>
          </a:xfrm>
          <a:prstGeom prst="rect">
            <a:avLst/>
          </a:prstGeom>
        </p:spPr>
      </p:pic>
      <p:sp>
        <p:nvSpPr>
          <p:cNvPr id="10" name="Platshållare för datum 9">
            <a:extLst>
              <a:ext uri="{FF2B5EF4-FFF2-40B4-BE49-F238E27FC236}">
                <a16:creationId xmlns:a16="http://schemas.microsoft.com/office/drawing/2014/main" id="{9E1738BB-3B1E-9A48-A005-27995C8F6770}"/>
              </a:ext>
            </a:extLst>
          </p:cNvPr>
          <p:cNvSpPr>
            <a:spLocks noGrp="1"/>
          </p:cNvSpPr>
          <p:nvPr>
            <p:ph type="dt" sz="half" idx="10"/>
          </p:nvPr>
        </p:nvSpPr>
        <p:spPr/>
        <p:txBody>
          <a:bodyPr/>
          <a:lstStyle/>
          <a:p>
            <a:fld id="{FCAF7794-AF20-304C-BFAC-32F5EB2993E6}" type="datetime1">
              <a:rPr lang="sv-SE" smtClean="0"/>
              <a:t>2024-09-03</a:t>
            </a:fld>
            <a:endParaRPr lang="sv-SE"/>
          </a:p>
        </p:txBody>
      </p:sp>
      <p:sp>
        <p:nvSpPr>
          <p:cNvPr id="11" name="Platshållare för bildnummer 10">
            <a:extLst>
              <a:ext uri="{FF2B5EF4-FFF2-40B4-BE49-F238E27FC236}">
                <a16:creationId xmlns:a16="http://schemas.microsoft.com/office/drawing/2014/main" id="{31A72B27-3C0E-6D4A-A2BF-C21A46D2D4DD}"/>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20798258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5B2129CE-F5DF-384B-B3A0-2E98961DD847}"/>
              </a:ext>
            </a:extLst>
          </p:cNvPr>
          <p:cNvSpPr>
            <a:spLocks noGrp="1"/>
          </p:cNvSpPr>
          <p:nvPr>
            <p:ph type="dt" sz="half" idx="10"/>
          </p:nvPr>
        </p:nvSpPr>
        <p:spPr/>
        <p:txBody>
          <a:bodyPr/>
          <a:lstStyle/>
          <a:p>
            <a:fld id="{A020F002-7186-D642-A5DD-6B1023437286}" type="datetime1">
              <a:rPr lang="sv-SE" smtClean="0"/>
              <a:t>2024-09-03</a:t>
            </a:fld>
            <a:endParaRPr lang="sv-SE"/>
          </a:p>
        </p:txBody>
      </p:sp>
      <p:sp>
        <p:nvSpPr>
          <p:cNvPr id="9" name="Platshållare för bildnummer 8">
            <a:extLst>
              <a:ext uri="{FF2B5EF4-FFF2-40B4-BE49-F238E27FC236}">
                <a16:creationId xmlns:a16="http://schemas.microsoft.com/office/drawing/2014/main" id="{6159D990-AB97-E14D-A5BF-8E6333B3CB27}"/>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0" name="Rubrik 1">
            <a:extLst>
              <a:ext uri="{FF2B5EF4-FFF2-40B4-BE49-F238E27FC236}">
                <a16:creationId xmlns:a16="http://schemas.microsoft.com/office/drawing/2014/main" id="{11314ABF-CED0-7A46-A65E-621EE074B679}"/>
              </a:ext>
            </a:extLst>
          </p:cNvPr>
          <p:cNvSpPr>
            <a:spLocks noGrp="1"/>
          </p:cNvSpPr>
          <p:nvPr>
            <p:ph type="title"/>
          </p:nvPr>
        </p:nvSpPr>
        <p:spPr>
          <a:xfrm>
            <a:off x="702000" y="365125"/>
            <a:ext cx="10651800" cy="1325563"/>
          </a:xfrm>
        </p:spPr>
        <p:txBody>
          <a:bodyPr/>
          <a:lstStyle/>
          <a:p>
            <a:r>
              <a:rPr lang="sv-SE"/>
              <a:t>Klicka här för att ändra mall för rubrikformat</a:t>
            </a:r>
          </a:p>
        </p:txBody>
      </p:sp>
      <p:sp>
        <p:nvSpPr>
          <p:cNvPr id="11" name="Platshållare för innehåll 2">
            <a:extLst>
              <a:ext uri="{FF2B5EF4-FFF2-40B4-BE49-F238E27FC236}">
                <a16:creationId xmlns:a16="http://schemas.microsoft.com/office/drawing/2014/main" id="{7E9DBF21-6F37-4F44-920F-ABA4F23E7B7A}"/>
              </a:ext>
            </a:extLst>
          </p:cNvPr>
          <p:cNvSpPr>
            <a:spLocks noGrp="1"/>
          </p:cNvSpPr>
          <p:nvPr>
            <p:ph sz="half" idx="1"/>
          </p:nvPr>
        </p:nvSpPr>
        <p:spPr>
          <a:xfrm>
            <a:off x="702000" y="1825625"/>
            <a:ext cx="5181600" cy="420941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12" name="Platshållare för innehåll 3">
            <a:extLst>
              <a:ext uri="{FF2B5EF4-FFF2-40B4-BE49-F238E27FC236}">
                <a16:creationId xmlns:a16="http://schemas.microsoft.com/office/drawing/2014/main" id="{61BFD7C6-35A5-6547-8B30-4051C30B1DBF}"/>
              </a:ext>
            </a:extLst>
          </p:cNvPr>
          <p:cNvSpPr>
            <a:spLocks noGrp="1"/>
          </p:cNvSpPr>
          <p:nvPr>
            <p:ph sz="half" idx="2"/>
          </p:nvPr>
        </p:nvSpPr>
        <p:spPr>
          <a:xfrm>
            <a:off x="6172200" y="1825625"/>
            <a:ext cx="5181600" cy="420941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7869952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10" name="Platshållare för datum 9">
            <a:extLst>
              <a:ext uri="{FF2B5EF4-FFF2-40B4-BE49-F238E27FC236}">
                <a16:creationId xmlns:a16="http://schemas.microsoft.com/office/drawing/2014/main" id="{5BEB9AD0-A08F-D848-BA46-FE8325AD887E}"/>
              </a:ext>
            </a:extLst>
          </p:cNvPr>
          <p:cNvSpPr>
            <a:spLocks noGrp="1"/>
          </p:cNvSpPr>
          <p:nvPr>
            <p:ph type="dt" sz="half" idx="10"/>
          </p:nvPr>
        </p:nvSpPr>
        <p:spPr/>
        <p:txBody>
          <a:bodyPr/>
          <a:lstStyle/>
          <a:p>
            <a:fld id="{0DB5D6DD-8E28-D34F-9BB1-6F9DB8EF4601}" type="datetime1">
              <a:rPr lang="sv-SE" smtClean="0"/>
              <a:t>2024-09-03</a:t>
            </a:fld>
            <a:endParaRPr lang="sv-SE"/>
          </a:p>
        </p:txBody>
      </p:sp>
      <p:sp>
        <p:nvSpPr>
          <p:cNvPr id="11" name="Platshållare för bildnummer 10">
            <a:extLst>
              <a:ext uri="{FF2B5EF4-FFF2-40B4-BE49-F238E27FC236}">
                <a16:creationId xmlns:a16="http://schemas.microsoft.com/office/drawing/2014/main" id="{2C3E615A-2B42-2A47-9DCC-904FADE8EAAC}"/>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2" name="Rubrik 1">
            <a:extLst>
              <a:ext uri="{FF2B5EF4-FFF2-40B4-BE49-F238E27FC236}">
                <a16:creationId xmlns:a16="http://schemas.microsoft.com/office/drawing/2014/main" id="{F342DDBD-00B6-F944-AFC2-B98973A0E98F}"/>
              </a:ext>
            </a:extLst>
          </p:cNvPr>
          <p:cNvSpPr>
            <a:spLocks noGrp="1"/>
          </p:cNvSpPr>
          <p:nvPr>
            <p:ph type="title"/>
          </p:nvPr>
        </p:nvSpPr>
        <p:spPr>
          <a:xfrm>
            <a:off x="702000" y="365125"/>
            <a:ext cx="10650212" cy="1325563"/>
          </a:xfrm>
        </p:spPr>
        <p:txBody>
          <a:bodyPr/>
          <a:lstStyle/>
          <a:p>
            <a:r>
              <a:rPr lang="sv-SE"/>
              <a:t>Klicka här för att ändra mall för rubrikformat</a:t>
            </a:r>
          </a:p>
        </p:txBody>
      </p:sp>
      <p:sp>
        <p:nvSpPr>
          <p:cNvPr id="13" name="Platshållare för text 2">
            <a:extLst>
              <a:ext uri="{FF2B5EF4-FFF2-40B4-BE49-F238E27FC236}">
                <a16:creationId xmlns:a16="http://schemas.microsoft.com/office/drawing/2014/main" id="{7B20BC90-62A1-274D-AF2B-A1B62C960DE4}"/>
              </a:ext>
            </a:extLst>
          </p:cNvPr>
          <p:cNvSpPr>
            <a:spLocks noGrp="1"/>
          </p:cNvSpPr>
          <p:nvPr>
            <p:ph type="body" idx="1"/>
          </p:nvPr>
        </p:nvSpPr>
        <p:spPr>
          <a:xfrm>
            <a:off x="702000" y="1681163"/>
            <a:ext cx="5157787"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4" name="Platshållare för innehåll 3">
            <a:extLst>
              <a:ext uri="{FF2B5EF4-FFF2-40B4-BE49-F238E27FC236}">
                <a16:creationId xmlns:a16="http://schemas.microsoft.com/office/drawing/2014/main" id="{D20BFB9D-374E-B34E-89C3-9807BCD82DDB}"/>
              </a:ext>
            </a:extLst>
          </p:cNvPr>
          <p:cNvSpPr>
            <a:spLocks noGrp="1"/>
          </p:cNvSpPr>
          <p:nvPr>
            <p:ph sz="half" idx="2"/>
          </p:nvPr>
        </p:nvSpPr>
        <p:spPr>
          <a:xfrm>
            <a:off x="702000" y="2617200"/>
            <a:ext cx="5157787" cy="3425155"/>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15" name="Platshållare för text 4">
            <a:extLst>
              <a:ext uri="{FF2B5EF4-FFF2-40B4-BE49-F238E27FC236}">
                <a16:creationId xmlns:a16="http://schemas.microsoft.com/office/drawing/2014/main" id="{7EB1D2E7-B2BF-1447-8344-8E81B2CE0882}"/>
              </a:ext>
            </a:extLst>
          </p:cNvPr>
          <p:cNvSpPr>
            <a:spLocks noGrp="1"/>
          </p:cNvSpPr>
          <p:nvPr>
            <p:ph type="body" sz="quarter" idx="3"/>
          </p:nvPr>
        </p:nvSpPr>
        <p:spPr>
          <a:xfrm>
            <a:off x="6172200" y="1681163"/>
            <a:ext cx="5183188" cy="823912"/>
          </a:xfrm>
        </p:spPr>
        <p:txBody>
          <a:bodyPr anchor="b"/>
          <a:lstStyle>
            <a:lvl1pPr marL="0" indent="0">
              <a:buNone/>
              <a:defRPr sz="2400" b="1" i="0">
                <a:latin typeface="Averta 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6" name="Platshållare för innehåll 5">
            <a:extLst>
              <a:ext uri="{FF2B5EF4-FFF2-40B4-BE49-F238E27FC236}">
                <a16:creationId xmlns:a16="http://schemas.microsoft.com/office/drawing/2014/main" id="{ACEE47F7-9E40-644C-8DAD-E6BA22C00590}"/>
              </a:ext>
            </a:extLst>
          </p:cNvPr>
          <p:cNvSpPr>
            <a:spLocks noGrp="1"/>
          </p:cNvSpPr>
          <p:nvPr>
            <p:ph sz="quarter" idx="4"/>
          </p:nvPr>
        </p:nvSpPr>
        <p:spPr>
          <a:xfrm>
            <a:off x="6172200" y="2617199"/>
            <a:ext cx="5183188" cy="3425156"/>
          </a:xfrm>
        </p:spPr>
        <p:txBody>
          <a:bodyPr/>
          <a:lstStyle>
            <a:lvl1pPr>
              <a:defRPr sz="2400"/>
            </a:lvl1pPr>
            <a:lvl2pPr>
              <a:defRPr sz="2000"/>
            </a:lvl2pPr>
            <a:lvl3pPr>
              <a:defRPr sz="1800"/>
            </a:lvl3pPr>
            <a:lvl4pPr>
              <a:defRPr sz="1600"/>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25240284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6" name="Platshållare för datum 5">
            <a:extLst>
              <a:ext uri="{FF2B5EF4-FFF2-40B4-BE49-F238E27FC236}">
                <a16:creationId xmlns:a16="http://schemas.microsoft.com/office/drawing/2014/main" id="{4AC3EC0D-291D-5647-9F9C-542A3473877A}"/>
              </a:ext>
            </a:extLst>
          </p:cNvPr>
          <p:cNvSpPr>
            <a:spLocks noGrp="1"/>
          </p:cNvSpPr>
          <p:nvPr>
            <p:ph type="dt" sz="half" idx="10"/>
          </p:nvPr>
        </p:nvSpPr>
        <p:spPr/>
        <p:txBody>
          <a:bodyPr/>
          <a:lstStyle/>
          <a:p>
            <a:fld id="{84004423-7A5E-9247-8C9A-BA1256A23DB0}" type="datetime1">
              <a:rPr lang="sv-SE" smtClean="0"/>
              <a:t>2024-09-03</a:t>
            </a:fld>
            <a:endParaRPr lang="sv-SE"/>
          </a:p>
        </p:txBody>
      </p:sp>
      <p:sp>
        <p:nvSpPr>
          <p:cNvPr id="7" name="Platshållare för bildnummer 6">
            <a:extLst>
              <a:ext uri="{FF2B5EF4-FFF2-40B4-BE49-F238E27FC236}">
                <a16:creationId xmlns:a16="http://schemas.microsoft.com/office/drawing/2014/main" id="{D87CBCCA-6613-E440-8350-1F57B630A6A5}"/>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8" name="Rubrik 1">
            <a:extLst>
              <a:ext uri="{FF2B5EF4-FFF2-40B4-BE49-F238E27FC236}">
                <a16:creationId xmlns:a16="http://schemas.microsoft.com/office/drawing/2014/main" id="{63FB0FBD-8D11-204C-A281-F8A0BFA18869}"/>
              </a:ext>
            </a:extLst>
          </p:cNvPr>
          <p:cNvSpPr>
            <a:spLocks noGrp="1"/>
          </p:cNvSpPr>
          <p:nvPr>
            <p:ph type="title"/>
          </p:nvPr>
        </p:nvSpPr>
        <p:spPr>
          <a:xfrm>
            <a:off x="702000" y="365125"/>
            <a:ext cx="10651800" cy="1325563"/>
          </a:xfrm>
        </p:spPr>
        <p:txBody>
          <a:bodyPr/>
          <a:lstStyle/>
          <a:p>
            <a:r>
              <a:rPr lang="sv-SE"/>
              <a:t>Klicka här för att ändra mall för rubrikformat</a:t>
            </a:r>
          </a:p>
        </p:txBody>
      </p:sp>
    </p:spTree>
    <p:extLst>
      <p:ext uri="{BB962C8B-B14F-4D97-AF65-F5344CB8AC3E}">
        <p14:creationId xmlns:p14="http://schemas.microsoft.com/office/powerpoint/2010/main" val="16678449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B81E2746-A810-424F-AA71-53F9EE3F7CC5}"/>
              </a:ext>
            </a:extLst>
          </p:cNvPr>
          <p:cNvSpPr>
            <a:spLocks noGrp="1"/>
          </p:cNvSpPr>
          <p:nvPr>
            <p:ph type="dt" sz="half" idx="10"/>
          </p:nvPr>
        </p:nvSpPr>
        <p:spPr/>
        <p:txBody>
          <a:bodyPr/>
          <a:lstStyle/>
          <a:p>
            <a:fld id="{F2C29C1A-598D-C94B-AF5B-6579FA774DF0}" type="datetime1">
              <a:rPr lang="sv-SE" smtClean="0"/>
              <a:t>2024-09-03</a:t>
            </a:fld>
            <a:endParaRPr lang="sv-SE"/>
          </a:p>
        </p:txBody>
      </p:sp>
      <p:sp>
        <p:nvSpPr>
          <p:cNvPr id="6" name="Platshållare för bildnummer 5">
            <a:extLst>
              <a:ext uri="{FF2B5EF4-FFF2-40B4-BE49-F238E27FC236}">
                <a16:creationId xmlns:a16="http://schemas.microsoft.com/office/drawing/2014/main" id="{145A8F26-6387-5942-A3AA-B40A42FAB7EB}"/>
              </a:ext>
            </a:extLst>
          </p:cNvPr>
          <p:cNvSpPr>
            <a:spLocks noGrp="1"/>
          </p:cNvSpPr>
          <p:nvPr>
            <p:ph type="sldNum" sz="quarter" idx="11"/>
          </p:nvPr>
        </p:nvSpPr>
        <p:spPr/>
        <p:txBody>
          <a:bodyPr/>
          <a:lstStyle/>
          <a:p>
            <a:fld id="{A3FDC6D7-55FA-E04E-9C93-5B0D56E47450}" type="slidenum">
              <a:rPr lang="sv-SE" smtClean="0"/>
              <a:pPr/>
              <a:t>‹#›</a:t>
            </a:fld>
            <a:endParaRPr lang="sv-SE"/>
          </a:p>
        </p:txBody>
      </p:sp>
    </p:spTree>
    <p:extLst>
      <p:ext uri="{BB962C8B-B14F-4D97-AF65-F5344CB8AC3E}">
        <p14:creationId xmlns:p14="http://schemas.microsoft.com/office/powerpoint/2010/main" val="7272923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med bildtext">
    <p:spTree>
      <p:nvGrpSpPr>
        <p:cNvPr id="1" name=""/>
        <p:cNvGrpSpPr/>
        <p:nvPr/>
      </p:nvGrpSpPr>
      <p:grpSpPr>
        <a:xfrm>
          <a:off x="0" y="0"/>
          <a:ext cx="0" cy="0"/>
          <a:chOff x="0" y="0"/>
          <a:chExt cx="0" cy="0"/>
        </a:xfrm>
      </p:grpSpPr>
      <p:sp>
        <p:nvSpPr>
          <p:cNvPr id="8" name="Platshållare för datum 7">
            <a:extLst>
              <a:ext uri="{FF2B5EF4-FFF2-40B4-BE49-F238E27FC236}">
                <a16:creationId xmlns:a16="http://schemas.microsoft.com/office/drawing/2014/main" id="{FDA40426-62F2-EB4D-874C-8696D6C5D7AE}"/>
              </a:ext>
            </a:extLst>
          </p:cNvPr>
          <p:cNvSpPr>
            <a:spLocks noGrp="1"/>
          </p:cNvSpPr>
          <p:nvPr>
            <p:ph type="dt" sz="half" idx="10"/>
          </p:nvPr>
        </p:nvSpPr>
        <p:spPr/>
        <p:txBody>
          <a:bodyPr/>
          <a:lstStyle/>
          <a:p>
            <a:fld id="{BF689F36-EA0A-FE41-A400-E5D5AFD0DD80}" type="datetime1">
              <a:rPr lang="sv-SE" smtClean="0"/>
              <a:t>2024-09-03</a:t>
            </a:fld>
            <a:endParaRPr lang="sv-SE"/>
          </a:p>
        </p:txBody>
      </p:sp>
      <p:sp>
        <p:nvSpPr>
          <p:cNvPr id="9" name="Platshållare för bildnummer 8">
            <a:extLst>
              <a:ext uri="{FF2B5EF4-FFF2-40B4-BE49-F238E27FC236}">
                <a16:creationId xmlns:a16="http://schemas.microsoft.com/office/drawing/2014/main" id="{CF9BAF24-479E-D14D-BE8F-359FC5A73220}"/>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10" name="Rubrik 1">
            <a:extLst>
              <a:ext uri="{FF2B5EF4-FFF2-40B4-BE49-F238E27FC236}">
                <a16:creationId xmlns:a16="http://schemas.microsoft.com/office/drawing/2014/main" id="{AAE268C7-7ED1-BD4C-A0CB-262FD9813C20}"/>
              </a:ext>
            </a:extLst>
          </p:cNvPr>
          <p:cNvSpPr>
            <a:spLocks noGrp="1"/>
          </p:cNvSpPr>
          <p:nvPr>
            <p:ph type="title"/>
          </p:nvPr>
        </p:nvSpPr>
        <p:spPr>
          <a:xfrm>
            <a:off x="702000" y="457200"/>
            <a:ext cx="4463732" cy="1600200"/>
          </a:xfrm>
        </p:spPr>
        <p:txBody>
          <a:bodyPr anchor="b"/>
          <a:lstStyle>
            <a:lvl1pPr>
              <a:defRPr sz="3200"/>
            </a:lvl1pPr>
          </a:lstStyle>
          <a:p>
            <a:r>
              <a:rPr lang="sv-SE"/>
              <a:t>Klicka här för att ändra mall för rubrikformat</a:t>
            </a:r>
          </a:p>
        </p:txBody>
      </p:sp>
      <p:sp>
        <p:nvSpPr>
          <p:cNvPr id="11" name="Platshållare för text 3">
            <a:extLst>
              <a:ext uri="{FF2B5EF4-FFF2-40B4-BE49-F238E27FC236}">
                <a16:creationId xmlns:a16="http://schemas.microsoft.com/office/drawing/2014/main" id="{1B7AECD8-7730-2748-A249-183580735639}"/>
              </a:ext>
            </a:extLst>
          </p:cNvPr>
          <p:cNvSpPr>
            <a:spLocks noGrp="1"/>
          </p:cNvSpPr>
          <p:nvPr>
            <p:ph type="body" sz="half" idx="2"/>
          </p:nvPr>
        </p:nvSpPr>
        <p:spPr>
          <a:xfrm>
            <a:off x="702000" y="2214000"/>
            <a:ext cx="4463732" cy="36771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2" name="Platshållare för innehåll 10">
            <a:extLst>
              <a:ext uri="{FF2B5EF4-FFF2-40B4-BE49-F238E27FC236}">
                <a16:creationId xmlns:a16="http://schemas.microsoft.com/office/drawing/2014/main" id="{3D8934E6-473A-4D44-90B4-46C9ADBE036A}"/>
              </a:ext>
            </a:extLst>
          </p:cNvPr>
          <p:cNvSpPr>
            <a:spLocks noGrp="1"/>
          </p:cNvSpPr>
          <p:nvPr>
            <p:ph sz="quarter" idx="12" hasCustomPrompt="1"/>
          </p:nvPr>
        </p:nvSpPr>
        <p:spPr>
          <a:xfrm>
            <a:off x="6096000" y="0"/>
            <a:ext cx="6096000" cy="6858000"/>
          </a:xfrm>
          <a:noFill/>
        </p:spPr>
        <p:txBody>
          <a:bodyPr/>
          <a:lstStyle>
            <a:lvl1pPr marL="0" indent="0">
              <a:buNone/>
              <a:defRPr>
                <a:solidFill>
                  <a:schemeClr val="bg1">
                    <a:lumMod val="8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på en av ikonerna för att infoga bild, diagram </a:t>
            </a:r>
            <a:r>
              <a:rPr lang="sv-SE" err="1"/>
              <a:t>etc</a:t>
            </a:r>
            <a:endParaRPr lang="sv-SE"/>
          </a:p>
        </p:txBody>
      </p:sp>
    </p:spTree>
    <p:extLst>
      <p:ext uri="{BB962C8B-B14F-4D97-AF65-F5344CB8AC3E}">
        <p14:creationId xmlns:p14="http://schemas.microsoft.com/office/powerpoint/2010/main" val="38299591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952512EA-4B3D-9045-B692-97F34768D4B1}"/>
              </a:ext>
            </a:extLst>
          </p:cNvPr>
          <p:cNvSpPr>
            <a:spLocks noGrp="1"/>
          </p:cNvSpPr>
          <p:nvPr>
            <p:ph type="dt" sz="half" idx="10"/>
          </p:nvPr>
        </p:nvSpPr>
        <p:spPr/>
        <p:txBody>
          <a:bodyPr/>
          <a:lstStyle/>
          <a:p>
            <a:fld id="{8B41F37B-CF0E-AB4B-B962-A8DFBAD585A7}" type="datetime1">
              <a:rPr lang="sv-SE" smtClean="0"/>
              <a:t>2024-09-03</a:t>
            </a:fld>
            <a:endParaRPr lang="sv-SE"/>
          </a:p>
        </p:txBody>
      </p:sp>
      <p:sp>
        <p:nvSpPr>
          <p:cNvPr id="4" name="Platshållare för bildnummer 3">
            <a:extLst>
              <a:ext uri="{FF2B5EF4-FFF2-40B4-BE49-F238E27FC236}">
                <a16:creationId xmlns:a16="http://schemas.microsoft.com/office/drawing/2014/main" id="{5867A13A-77B7-4645-BF21-500FDD1138AB}"/>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5" name="Rubrik 1">
            <a:extLst>
              <a:ext uri="{FF2B5EF4-FFF2-40B4-BE49-F238E27FC236}">
                <a16:creationId xmlns:a16="http://schemas.microsoft.com/office/drawing/2014/main" id="{0DCDD923-9C0E-E74E-B37C-A071C211D43B}"/>
              </a:ext>
            </a:extLst>
          </p:cNvPr>
          <p:cNvSpPr>
            <a:spLocks noGrp="1"/>
          </p:cNvSpPr>
          <p:nvPr>
            <p:ph type="title"/>
          </p:nvPr>
        </p:nvSpPr>
        <p:spPr>
          <a:xfrm>
            <a:off x="702000" y="457200"/>
            <a:ext cx="4463732" cy="1600200"/>
          </a:xfrm>
        </p:spPr>
        <p:txBody>
          <a:bodyPr anchor="b"/>
          <a:lstStyle>
            <a:lvl1pPr>
              <a:defRPr sz="3200"/>
            </a:lvl1pPr>
          </a:lstStyle>
          <a:p>
            <a:r>
              <a:rPr lang="sv-SE"/>
              <a:t>Klicka här för att ändra mall för rubrikformat</a:t>
            </a:r>
          </a:p>
        </p:txBody>
      </p:sp>
      <p:sp>
        <p:nvSpPr>
          <p:cNvPr id="6" name="Platshållare för bild 20">
            <a:extLst>
              <a:ext uri="{FF2B5EF4-FFF2-40B4-BE49-F238E27FC236}">
                <a16:creationId xmlns:a16="http://schemas.microsoft.com/office/drawing/2014/main" id="{54B4F906-E795-394F-B442-FB7BE0A266C4}"/>
              </a:ext>
            </a:extLst>
          </p:cNvPr>
          <p:cNvSpPr>
            <a:spLocks noGrp="1"/>
          </p:cNvSpPr>
          <p:nvPr>
            <p:ph type="pic" sz="quarter" idx="12" hasCustomPrompt="1"/>
          </p:nvPr>
        </p:nvSpPr>
        <p:spPr>
          <a:xfrm>
            <a:off x="6096000" y="1"/>
            <a:ext cx="6096000" cy="6858000"/>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8" name="Platshållare för text 3">
            <a:extLst>
              <a:ext uri="{FF2B5EF4-FFF2-40B4-BE49-F238E27FC236}">
                <a16:creationId xmlns:a16="http://schemas.microsoft.com/office/drawing/2014/main" id="{F06EF4D3-CC64-524E-868C-ED9423A52A93}"/>
              </a:ext>
            </a:extLst>
          </p:cNvPr>
          <p:cNvSpPr>
            <a:spLocks noGrp="1"/>
          </p:cNvSpPr>
          <p:nvPr>
            <p:ph type="body" sz="half" idx="2"/>
          </p:nvPr>
        </p:nvSpPr>
        <p:spPr>
          <a:xfrm>
            <a:off x="702000" y="2214000"/>
            <a:ext cx="4463732" cy="36771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21638114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Anpassad layou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3CBFF8C7-9EDC-6941-A3A0-D8DFD135306E}"/>
              </a:ext>
            </a:extLst>
          </p:cNvPr>
          <p:cNvSpPr>
            <a:spLocks noGrp="1"/>
          </p:cNvSpPr>
          <p:nvPr>
            <p:ph type="dt" sz="half" idx="10"/>
          </p:nvPr>
        </p:nvSpPr>
        <p:spPr/>
        <p:txBody>
          <a:bodyPr/>
          <a:lstStyle/>
          <a:p>
            <a:fld id="{44D558E9-F94A-DB44-BCF4-BDAF2FCA1957}" type="datetime1">
              <a:rPr lang="sv-SE" smtClean="0"/>
              <a:t>2024-09-03</a:t>
            </a:fld>
            <a:endParaRPr lang="sv-SE"/>
          </a:p>
        </p:txBody>
      </p:sp>
      <p:sp>
        <p:nvSpPr>
          <p:cNvPr id="4" name="Platshållare för bildnummer 3">
            <a:extLst>
              <a:ext uri="{FF2B5EF4-FFF2-40B4-BE49-F238E27FC236}">
                <a16:creationId xmlns:a16="http://schemas.microsoft.com/office/drawing/2014/main" id="{359E2D7F-B56B-4C4A-A996-334675DE89C0}"/>
              </a:ext>
            </a:extLst>
          </p:cNvPr>
          <p:cNvSpPr>
            <a:spLocks noGrp="1"/>
          </p:cNvSpPr>
          <p:nvPr>
            <p:ph type="sldNum" sz="quarter" idx="11"/>
          </p:nvPr>
        </p:nvSpPr>
        <p:spPr/>
        <p:txBody>
          <a:bodyPr/>
          <a:lstStyle/>
          <a:p>
            <a:fld id="{A3FDC6D7-55FA-E04E-9C93-5B0D56E47450}" type="slidenum">
              <a:rPr lang="sv-SE" smtClean="0"/>
              <a:pPr/>
              <a:t>‹#›</a:t>
            </a:fld>
            <a:endParaRPr lang="sv-SE"/>
          </a:p>
        </p:txBody>
      </p:sp>
      <p:sp>
        <p:nvSpPr>
          <p:cNvPr id="5" name="Platshållare för bild 20">
            <a:extLst>
              <a:ext uri="{FF2B5EF4-FFF2-40B4-BE49-F238E27FC236}">
                <a16:creationId xmlns:a16="http://schemas.microsoft.com/office/drawing/2014/main" id="{122E076E-F96D-1646-8ED0-05C90D7044A2}"/>
              </a:ext>
            </a:extLst>
          </p:cNvPr>
          <p:cNvSpPr>
            <a:spLocks noGrp="1"/>
          </p:cNvSpPr>
          <p:nvPr>
            <p:ph type="pic" sz="quarter" idx="12" hasCustomPrompt="1"/>
          </p:nvPr>
        </p:nvSpPr>
        <p:spPr>
          <a:xfrm>
            <a:off x="7835153" y="0"/>
            <a:ext cx="4356847" cy="6857999"/>
          </a:xfrm>
          <a:solidFill>
            <a:schemeClr val="bg2"/>
          </a:solidFill>
        </p:spPr>
        <p:txBody>
          <a:bodyPr/>
          <a:lstStyle>
            <a:lvl1pPr marL="0" indent="0">
              <a:buNone/>
              <a:defRPr>
                <a:solidFill>
                  <a:schemeClr val="bg1">
                    <a:lumMod val="85000"/>
                  </a:schemeClr>
                </a:solidFill>
              </a:defRPr>
            </a:lvl1pPr>
          </a:lstStyle>
          <a:p>
            <a:r>
              <a:rPr lang="sv-SE"/>
              <a:t>Klicka här för att foga in en bild</a:t>
            </a:r>
          </a:p>
        </p:txBody>
      </p:sp>
      <p:sp>
        <p:nvSpPr>
          <p:cNvPr id="6" name="Rubrik 1">
            <a:extLst>
              <a:ext uri="{FF2B5EF4-FFF2-40B4-BE49-F238E27FC236}">
                <a16:creationId xmlns:a16="http://schemas.microsoft.com/office/drawing/2014/main" id="{DE94707A-FBEF-A146-A7F9-76FDA7137E30}"/>
              </a:ext>
            </a:extLst>
          </p:cNvPr>
          <p:cNvSpPr>
            <a:spLocks noGrp="1"/>
          </p:cNvSpPr>
          <p:nvPr>
            <p:ph type="title"/>
          </p:nvPr>
        </p:nvSpPr>
        <p:spPr>
          <a:xfrm>
            <a:off x="702000" y="457200"/>
            <a:ext cx="6475412" cy="1600200"/>
          </a:xfrm>
        </p:spPr>
        <p:txBody>
          <a:bodyPr anchor="b"/>
          <a:lstStyle>
            <a:lvl1pPr>
              <a:defRPr sz="3200"/>
            </a:lvl1pPr>
          </a:lstStyle>
          <a:p>
            <a:r>
              <a:rPr lang="sv-SE"/>
              <a:t>Klicka här för att ändra mall för rubrikformat</a:t>
            </a:r>
          </a:p>
        </p:txBody>
      </p:sp>
      <p:sp>
        <p:nvSpPr>
          <p:cNvPr id="7" name="Platshållare för text 3">
            <a:extLst>
              <a:ext uri="{FF2B5EF4-FFF2-40B4-BE49-F238E27FC236}">
                <a16:creationId xmlns:a16="http://schemas.microsoft.com/office/drawing/2014/main" id="{900DF477-D86F-7344-9888-513B409881E9}"/>
              </a:ext>
            </a:extLst>
          </p:cNvPr>
          <p:cNvSpPr>
            <a:spLocks noGrp="1"/>
          </p:cNvSpPr>
          <p:nvPr>
            <p:ph type="body" sz="half" idx="2"/>
          </p:nvPr>
        </p:nvSpPr>
        <p:spPr>
          <a:xfrm>
            <a:off x="702000" y="2213875"/>
            <a:ext cx="6449196" cy="3984955"/>
          </a:xfrm>
        </p:spPr>
        <p:txBody>
          <a:bodyPr>
            <a:normAutofit/>
          </a:bodyPr>
          <a:lstStyle>
            <a:lvl1pPr marL="0" indent="0">
              <a:buNone/>
              <a:defRPr sz="1800">
                <a:solidFill>
                  <a:schemeClr val="accent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17957760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Jämförelse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BA8557-6BE3-0D4B-8DD9-6C1E125D7B69}"/>
              </a:ext>
            </a:extLst>
          </p:cNvPr>
          <p:cNvSpPr>
            <a:spLocks noGrp="1"/>
          </p:cNvSpPr>
          <p:nvPr>
            <p:ph type="title"/>
          </p:nvPr>
        </p:nvSpPr>
        <p:spPr>
          <a:xfrm>
            <a:off x="701999" y="365125"/>
            <a:ext cx="10650211" cy="1325563"/>
          </a:xfrm>
        </p:spPr>
        <p:txBody>
          <a:bodyPr/>
          <a:lstStyle>
            <a:lvl1pPr>
              <a:defRPr/>
            </a:lvl1pPr>
          </a:lstStyle>
          <a:p>
            <a:endParaRPr lang="sv-SE"/>
          </a:p>
        </p:txBody>
      </p:sp>
      <p:sp>
        <p:nvSpPr>
          <p:cNvPr id="19" name="Platshållare för innehåll 18">
            <a:extLst>
              <a:ext uri="{FF2B5EF4-FFF2-40B4-BE49-F238E27FC236}">
                <a16:creationId xmlns:a16="http://schemas.microsoft.com/office/drawing/2014/main" id="{7B7ED61E-E137-5946-A9EE-9511935E8A87}"/>
              </a:ext>
            </a:extLst>
          </p:cNvPr>
          <p:cNvSpPr>
            <a:spLocks noGrp="1"/>
          </p:cNvSpPr>
          <p:nvPr>
            <p:ph sz="quarter" idx="20" hasCustomPrompt="1"/>
          </p:nvPr>
        </p:nvSpPr>
        <p:spPr>
          <a:xfrm>
            <a:off x="702000" y="1690684"/>
            <a:ext cx="2482850" cy="1729657"/>
          </a:xfrm>
          <a:noFill/>
        </p:spPr>
        <p:txBody>
          <a:bodyPr>
            <a:noAutofit/>
          </a:bodyPr>
          <a:lstStyle>
            <a:lvl1pPr marL="0" indent="0">
              <a:buNone/>
              <a:defRPr sz="1800">
                <a:solidFill>
                  <a:schemeClr val="bg1">
                    <a:lumMod val="85000"/>
                  </a:schemeClr>
                </a:solidFill>
              </a:defRPr>
            </a:lvl1pPr>
            <a:lvl2pPr marL="457200" indent="0">
              <a:buNone/>
              <a:defRPr sz="1800">
                <a:solidFill>
                  <a:schemeClr val="bg1">
                    <a:lumMod val="85000"/>
                  </a:schemeClr>
                </a:solidFill>
              </a:defRPr>
            </a:lvl2pPr>
            <a:lvl3pPr marL="914400" indent="0">
              <a:buNone/>
              <a:defRPr sz="1800">
                <a:solidFill>
                  <a:schemeClr val="bg1">
                    <a:lumMod val="85000"/>
                  </a:schemeClr>
                </a:solidFill>
              </a:defRPr>
            </a:lvl3pPr>
            <a:lvl4pPr marL="1371600" indent="0">
              <a:buNone/>
              <a:defRPr sz="1800">
                <a:solidFill>
                  <a:schemeClr val="bg1">
                    <a:lumMod val="85000"/>
                  </a:schemeClr>
                </a:solidFill>
              </a:defRPr>
            </a:lvl4pPr>
            <a:lvl5pPr marL="1828800" indent="0">
              <a:buNone/>
              <a:defRPr sz="1800">
                <a:solidFill>
                  <a:schemeClr val="bg1">
                    <a:lumMod val="85000"/>
                  </a:schemeClr>
                </a:solidFill>
              </a:defRPr>
            </a:lvl5pPr>
          </a:lstStyle>
          <a:p>
            <a:pPr lvl="0"/>
            <a:r>
              <a:rPr lang="sv-SE"/>
              <a:t>Klicka här för att infoga bild, diagram </a:t>
            </a:r>
            <a:r>
              <a:rPr lang="sv-SE" err="1"/>
              <a:t>etc</a:t>
            </a:r>
            <a:endParaRPr lang="sv-SE"/>
          </a:p>
        </p:txBody>
      </p:sp>
      <p:sp>
        <p:nvSpPr>
          <p:cNvPr id="21" name="Platshållare för text 20">
            <a:extLst>
              <a:ext uri="{FF2B5EF4-FFF2-40B4-BE49-F238E27FC236}">
                <a16:creationId xmlns:a16="http://schemas.microsoft.com/office/drawing/2014/main" id="{A748B2C6-9AE0-5543-94F4-7E36E51FB2FD}"/>
              </a:ext>
            </a:extLst>
          </p:cNvPr>
          <p:cNvSpPr>
            <a:spLocks noGrp="1"/>
          </p:cNvSpPr>
          <p:nvPr>
            <p:ph type="body" sz="quarter" idx="21" hasCustomPrompt="1"/>
          </p:nvPr>
        </p:nvSpPr>
        <p:spPr>
          <a:xfrm>
            <a:off x="702000" y="3561308"/>
            <a:ext cx="2482850" cy="2473732"/>
          </a:xfrm>
        </p:spPr>
        <p:txBody>
          <a:bodyPr>
            <a:noAutofit/>
          </a:bodyPr>
          <a:lstStyle>
            <a:lvl1pPr>
              <a:defRPr sz="1600"/>
            </a:lvl1pPr>
            <a:lvl2pPr>
              <a:defRPr sz="1400"/>
            </a:lvl2pPr>
            <a:lvl3pPr>
              <a:defRPr sz="1200"/>
            </a:lvl3pPr>
            <a:lvl4pPr>
              <a:defRPr sz="1200"/>
            </a:lvl4pPr>
            <a:lvl5pPr>
              <a:defRPr sz="1200"/>
            </a:lvl5pPr>
          </a:lstStyle>
          <a:p>
            <a:pPr lvl="0"/>
            <a:r>
              <a:rPr lang="sv-SE"/>
              <a:t>Klicka här för att skriva text</a:t>
            </a:r>
          </a:p>
          <a:p>
            <a:pPr lvl="1"/>
            <a:r>
              <a:rPr lang="sv-SE"/>
              <a:t>Nivå två</a:t>
            </a:r>
          </a:p>
        </p:txBody>
      </p:sp>
      <p:sp>
        <p:nvSpPr>
          <p:cNvPr id="22" name="Platshållare för text 20">
            <a:extLst>
              <a:ext uri="{FF2B5EF4-FFF2-40B4-BE49-F238E27FC236}">
                <a16:creationId xmlns:a16="http://schemas.microsoft.com/office/drawing/2014/main" id="{EF35AD2C-17AC-B943-BD3C-90941AEE60C4}"/>
              </a:ext>
            </a:extLst>
          </p:cNvPr>
          <p:cNvSpPr>
            <a:spLocks noGrp="1"/>
          </p:cNvSpPr>
          <p:nvPr>
            <p:ph type="body" sz="quarter" idx="22" hasCustomPrompt="1"/>
          </p:nvPr>
        </p:nvSpPr>
        <p:spPr>
          <a:xfrm>
            <a:off x="3424454" y="3561308"/>
            <a:ext cx="2482850" cy="2473732"/>
          </a:xfrm>
        </p:spPr>
        <p:txBody>
          <a:bodyPr>
            <a:noAutofit/>
          </a:bodyPr>
          <a:lstStyle>
            <a:lvl1pPr>
              <a:defRPr sz="1600"/>
            </a:lvl1pPr>
            <a:lvl2pPr>
              <a:defRPr sz="1400"/>
            </a:lvl2pPr>
            <a:lvl3pPr>
              <a:defRPr sz="1600"/>
            </a:lvl3pPr>
            <a:lvl4pPr>
              <a:defRPr sz="1600"/>
            </a:lvl4pPr>
            <a:lvl5pPr>
              <a:defRPr sz="1600"/>
            </a:lvl5pPr>
          </a:lstStyle>
          <a:p>
            <a:pPr lvl="0"/>
            <a:r>
              <a:rPr lang="sv-SE"/>
              <a:t>Klicka här för att skriva text</a:t>
            </a:r>
          </a:p>
          <a:p>
            <a:pPr lvl="1"/>
            <a:r>
              <a:rPr lang="sv-SE"/>
              <a:t>Nivå två</a:t>
            </a:r>
          </a:p>
        </p:txBody>
      </p:sp>
      <p:sp>
        <p:nvSpPr>
          <p:cNvPr id="23" name="Platshållare för text 20">
            <a:extLst>
              <a:ext uri="{FF2B5EF4-FFF2-40B4-BE49-F238E27FC236}">
                <a16:creationId xmlns:a16="http://schemas.microsoft.com/office/drawing/2014/main" id="{4FBD8317-7B8C-4D4C-B6B1-CEC67457F8B9}"/>
              </a:ext>
            </a:extLst>
          </p:cNvPr>
          <p:cNvSpPr>
            <a:spLocks noGrp="1"/>
          </p:cNvSpPr>
          <p:nvPr>
            <p:ph type="body" sz="quarter" idx="23" hasCustomPrompt="1"/>
          </p:nvPr>
        </p:nvSpPr>
        <p:spPr>
          <a:xfrm>
            <a:off x="6146908" y="3561308"/>
            <a:ext cx="2482850" cy="2473732"/>
          </a:xfrm>
        </p:spPr>
        <p:txBody>
          <a:bodyPr>
            <a:noAutofit/>
          </a:bodyPr>
          <a:lstStyle>
            <a:lvl1pPr>
              <a:defRPr sz="1600"/>
            </a:lvl1pPr>
            <a:lvl2pPr>
              <a:defRPr sz="1400"/>
            </a:lvl2pPr>
            <a:lvl3pPr>
              <a:defRPr sz="1600"/>
            </a:lvl3pPr>
            <a:lvl4pPr>
              <a:defRPr sz="1600"/>
            </a:lvl4pPr>
            <a:lvl5pPr>
              <a:defRPr sz="1600"/>
            </a:lvl5pPr>
          </a:lstStyle>
          <a:p>
            <a:pPr lvl="0"/>
            <a:r>
              <a:rPr lang="sv-SE"/>
              <a:t>Klicka här för att skriva text</a:t>
            </a:r>
          </a:p>
          <a:p>
            <a:pPr lvl="1"/>
            <a:r>
              <a:rPr lang="sv-SE"/>
              <a:t>Nivå två</a:t>
            </a:r>
          </a:p>
        </p:txBody>
      </p:sp>
      <p:sp>
        <p:nvSpPr>
          <p:cNvPr id="24" name="Platshållare för text 20">
            <a:extLst>
              <a:ext uri="{FF2B5EF4-FFF2-40B4-BE49-F238E27FC236}">
                <a16:creationId xmlns:a16="http://schemas.microsoft.com/office/drawing/2014/main" id="{531F7664-BFE2-A24B-83E4-9284F402597D}"/>
              </a:ext>
            </a:extLst>
          </p:cNvPr>
          <p:cNvSpPr>
            <a:spLocks noGrp="1"/>
          </p:cNvSpPr>
          <p:nvPr>
            <p:ph type="body" sz="quarter" idx="24" hasCustomPrompt="1"/>
          </p:nvPr>
        </p:nvSpPr>
        <p:spPr>
          <a:xfrm>
            <a:off x="8869361" y="3561308"/>
            <a:ext cx="2482850" cy="2473732"/>
          </a:xfrm>
        </p:spPr>
        <p:txBody>
          <a:bodyPr>
            <a:noAutofit/>
          </a:bodyPr>
          <a:lstStyle>
            <a:lvl1pPr>
              <a:defRPr sz="1600"/>
            </a:lvl1pPr>
            <a:lvl2pPr>
              <a:defRPr sz="1400"/>
            </a:lvl2pPr>
            <a:lvl3pPr>
              <a:defRPr sz="1600"/>
            </a:lvl3pPr>
            <a:lvl4pPr>
              <a:defRPr sz="1600"/>
            </a:lvl4pPr>
            <a:lvl5pPr>
              <a:defRPr sz="1600"/>
            </a:lvl5pPr>
          </a:lstStyle>
          <a:p>
            <a:pPr lvl="0"/>
            <a:r>
              <a:rPr lang="sv-SE"/>
              <a:t>Klicka här för att skriva text</a:t>
            </a:r>
          </a:p>
          <a:p>
            <a:pPr lvl="1"/>
            <a:r>
              <a:rPr lang="sv-SE"/>
              <a:t>Nivå två</a:t>
            </a:r>
          </a:p>
        </p:txBody>
      </p:sp>
      <p:sp>
        <p:nvSpPr>
          <p:cNvPr id="25" name="Platshållare för innehåll 18">
            <a:extLst>
              <a:ext uri="{FF2B5EF4-FFF2-40B4-BE49-F238E27FC236}">
                <a16:creationId xmlns:a16="http://schemas.microsoft.com/office/drawing/2014/main" id="{64EF89CE-E7A1-ED40-8CE0-BF77D76097B0}"/>
              </a:ext>
            </a:extLst>
          </p:cNvPr>
          <p:cNvSpPr>
            <a:spLocks noGrp="1"/>
          </p:cNvSpPr>
          <p:nvPr>
            <p:ph sz="quarter" idx="25" hasCustomPrompt="1"/>
          </p:nvPr>
        </p:nvSpPr>
        <p:spPr>
          <a:xfrm>
            <a:off x="3424454" y="1690684"/>
            <a:ext cx="2482850" cy="1729657"/>
          </a:xfrm>
          <a:noFill/>
        </p:spPr>
        <p:txBody>
          <a:bodyPr>
            <a:noAutofit/>
          </a:bodyPr>
          <a:lstStyle>
            <a:lvl1pPr marL="0" indent="0">
              <a:buNone/>
              <a:defRPr sz="1800">
                <a:solidFill>
                  <a:schemeClr val="bg1">
                    <a:lumMod val="85000"/>
                  </a:schemeClr>
                </a:solidFill>
              </a:defRPr>
            </a:lvl1pPr>
            <a:lvl2pPr marL="457200" indent="0">
              <a:buNone/>
              <a:defRPr sz="1800">
                <a:solidFill>
                  <a:schemeClr val="bg1">
                    <a:lumMod val="85000"/>
                  </a:schemeClr>
                </a:solidFill>
              </a:defRPr>
            </a:lvl2pPr>
            <a:lvl3pPr marL="914400" indent="0">
              <a:buNone/>
              <a:defRPr sz="1800">
                <a:solidFill>
                  <a:schemeClr val="bg1">
                    <a:lumMod val="85000"/>
                  </a:schemeClr>
                </a:solidFill>
              </a:defRPr>
            </a:lvl3pPr>
            <a:lvl4pPr marL="1371600" indent="0">
              <a:buNone/>
              <a:defRPr sz="1800">
                <a:solidFill>
                  <a:schemeClr val="bg1">
                    <a:lumMod val="85000"/>
                  </a:schemeClr>
                </a:solidFill>
              </a:defRPr>
            </a:lvl4pPr>
            <a:lvl5pPr marL="1828800" indent="0">
              <a:buNone/>
              <a:defRPr sz="1800">
                <a:solidFill>
                  <a:schemeClr val="bg1">
                    <a:lumMod val="85000"/>
                  </a:schemeClr>
                </a:solidFill>
              </a:defRPr>
            </a:lvl5pPr>
          </a:lstStyle>
          <a:p>
            <a:pPr lvl="0"/>
            <a:r>
              <a:rPr lang="sv-SE"/>
              <a:t>Klicka här för att infoga bild, diagram </a:t>
            </a:r>
            <a:r>
              <a:rPr lang="sv-SE" err="1"/>
              <a:t>etc</a:t>
            </a:r>
            <a:endParaRPr lang="sv-SE"/>
          </a:p>
        </p:txBody>
      </p:sp>
      <p:sp>
        <p:nvSpPr>
          <p:cNvPr id="30" name="Platshållare för datum 29">
            <a:extLst>
              <a:ext uri="{FF2B5EF4-FFF2-40B4-BE49-F238E27FC236}">
                <a16:creationId xmlns:a16="http://schemas.microsoft.com/office/drawing/2014/main" id="{2B5BEF18-DD2D-B644-818D-858343EC1E4E}"/>
              </a:ext>
            </a:extLst>
          </p:cNvPr>
          <p:cNvSpPr>
            <a:spLocks noGrp="1"/>
          </p:cNvSpPr>
          <p:nvPr>
            <p:ph type="dt" sz="half" idx="26"/>
          </p:nvPr>
        </p:nvSpPr>
        <p:spPr/>
        <p:txBody>
          <a:bodyPr/>
          <a:lstStyle/>
          <a:p>
            <a:fld id="{7B0B89F3-550D-A641-9979-B5A299F1611D}" type="datetimeFigureOut">
              <a:rPr lang="sv-SE" smtClean="0"/>
              <a:pPr/>
              <a:t>2024-09-03</a:t>
            </a:fld>
            <a:endParaRPr lang="sv-SE"/>
          </a:p>
        </p:txBody>
      </p:sp>
      <p:sp>
        <p:nvSpPr>
          <p:cNvPr id="31" name="Platshållare för bildnummer 30">
            <a:extLst>
              <a:ext uri="{FF2B5EF4-FFF2-40B4-BE49-F238E27FC236}">
                <a16:creationId xmlns:a16="http://schemas.microsoft.com/office/drawing/2014/main" id="{CB975A8F-FCF4-2A49-B1C8-4FBA150A1A4C}"/>
              </a:ext>
            </a:extLst>
          </p:cNvPr>
          <p:cNvSpPr>
            <a:spLocks noGrp="1"/>
          </p:cNvSpPr>
          <p:nvPr>
            <p:ph type="sldNum" sz="quarter" idx="27"/>
          </p:nvPr>
        </p:nvSpPr>
        <p:spPr/>
        <p:txBody>
          <a:bodyPr/>
          <a:lstStyle/>
          <a:p>
            <a:fld id="{A3FDC6D7-55FA-E04E-9C93-5B0D56E47450}" type="slidenum">
              <a:rPr lang="sv-SE" smtClean="0"/>
              <a:pPr/>
              <a:t>‹#›</a:t>
            </a:fld>
            <a:endParaRPr lang="sv-SE"/>
          </a:p>
        </p:txBody>
      </p:sp>
      <p:sp>
        <p:nvSpPr>
          <p:cNvPr id="32" name="Platshållare för innehåll 18">
            <a:extLst>
              <a:ext uri="{FF2B5EF4-FFF2-40B4-BE49-F238E27FC236}">
                <a16:creationId xmlns:a16="http://schemas.microsoft.com/office/drawing/2014/main" id="{8673F2DD-D5DF-D241-BBFC-FBC1FFDE87EA}"/>
              </a:ext>
            </a:extLst>
          </p:cNvPr>
          <p:cNvSpPr>
            <a:spLocks noGrp="1"/>
          </p:cNvSpPr>
          <p:nvPr>
            <p:ph sz="quarter" idx="28" hasCustomPrompt="1"/>
          </p:nvPr>
        </p:nvSpPr>
        <p:spPr>
          <a:xfrm>
            <a:off x="6146908" y="1690684"/>
            <a:ext cx="2482850" cy="1729657"/>
          </a:xfrm>
          <a:noFill/>
        </p:spPr>
        <p:txBody>
          <a:bodyPr>
            <a:noAutofit/>
          </a:bodyPr>
          <a:lstStyle>
            <a:lvl1pPr marL="0" indent="0">
              <a:buNone/>
              <a:defRPr sz="1800">
                <a:solidFill>
                  <a:schemeClr val="bg1">
                    <a:lumMod val="85000"/>
                  </a:schemeClr>
                </a:solidFill>
              </a:defRPr>
            </a:lvl1pPr>
            <a:lvl2pPr marL="457200" indent="0">
              <a:buNone/>
              <a:defRPr sz="1800">
                <a:solidFill>
                  <a:schemeClr val="bg1">
                    <a:lumMod val="85000"/>
                  </a:schemeClr>
                </a:solidFill>
              </a:defRPr>
            </a:lvl2pPr>
            <a:lvl3pPr marL="914400" indent="0">
              <a:buNone/>
              <a:defRPr sz="1800">
                <a:solidFill>
                  <a:schemeClr val="bg1">
                    <a:lumMod val="85000"/>
                  </a:schemeClr>
                </a:solidFill>
              </a:defRPr>
            </a:lvl3pPr>
            <a:lvl4pPr marL="1371600" indent="0">
              <a:buNone/>
              <a:defRPr sz="1800">
                <a:solidFill>
                  <a:schemeClr val="bg1">
                    <a:lumMod val="85000"/>
                  </a:schemeClr>
                </a:solidFill>
              </a:defRPr>
            </a:lvl4pPr>
            <a:lvl5pPr marL="1828800" indent="0">
              <a:buNone/>
              <a:defRPr sz="1800">
                <a:solidFill>
                  <a:schemeClr val="bg1">
                    <a:lumMod val="85000"/>
                  </a:schemeClr>
                </a:solidFill>
              </a:defRPr>
            </a:lvl5pPr>
          </a:lstStyle>
          <a:p>
            <a:pPr lvl="0"/>
            <a:r>
              <a:rPr lang="sv-SE"/>
              <a:t>Klicka här för att infoga bild, diagram </a:t>
            </a:r>
            <a:r>
              <a:rPr lang="sv-SE" err="1"/>
              <a:t>etc</a:t>
            </a:r>
            <a:endParaRPr lang="sv-SE"/>
          </a:p>
        </p:txBody>
      </p:sp>
      <p:sp>
        <p:nvSpPr>
          <p:cNvPr id="33" name="Platshållare för innehåll 18">
            <a:extLst>
              <a:ext uri="{FF2B5EF4-FFF2-40B4-BE49-F238E27FC236}">
                <a16:creationId xmlns:a16="http://schemas.microsoft.com/office/drawing/2014/main" id="{F013BE47-F8B0-E144-BE5A-653B998C72B0}"/>
              </a:ext>
            </a:extLst>
          </p:cNvPr>
          <p:cNvSpPr>
            <a:spLocks noGrp="1"/>
          </p:cNvSpPr>
          <p:nvPr>
            <p:ph sz="quarter" idx="29" hasCustomPrompt="1"/>
          </p:nvPr>
        </p:nvSpPr>
        <p:spPr>
          <a:xfrm>
            <a:off x="8869361" y="1690684"/>
            <a:ext cx="2482850" cy="1729657"/>
          </a:xfrm>
          <a:noFill/>
        </p:spPr>
        <p:txBody>
          <a:bodyPr>
            <a:noAutofit/>
          </a:bodyPr>
          <a:lstStyle>
            <a:lvl1pPr marL="0" indent="0">
              <a:buNone/>
              <a:defRPr sz="1800">
                <a:solidFill>
                  <a:schemeClr val="bg1">
                    <a:lumMod val="85000"/>
                  </a:schemeClr>
                </a:solidFill>
              </a:defRPr>
            </a:lvl1pPr>
            <a:lvl2pPr marL="457200" indent="0">
              <a:buNone/>
              <a:defRPr sz="1800">
                <a:solidFill>
                  <a:schemeClr val="bg1">
                    <a:lumMod val="85000"/>
                  </a:schemeClr>
                </a:solidFill>
              </a:defRPr>
            </a:lvl2pPr>
            <a:lvl3pPr marL="914400" indent="0">
              <a:buNone/>
              <a:defRPr sz="1800">
                <a:solidFill>
                  <a:schemeClr val="bg1">
                    <a:lumMod val="85000"/>
                  </a:schemeClr>
                </a:solidFill>
              </a:defRPr>
            </a:lvl3pPr>
            <a:lvl4pPr marL="1371600" indent="0">
              <a:buNone/>
              <a:defRPr sz="1800">
                <a:solidFill>
                  <a:schemeClr val="bg1">
                    <a:lumMod val="85000"/>
                  </a:schemeClr>
                </a:solidFill>
              </a:defRPr>
            </a:lvl4pPr>
            <a:lvl5pPr marL="1828800" indent="0">
              <a:buNone/>
              <a:defRPr sz="1800">
                <a:solidFill>
                  <a:schemeClr val="bg1">
                    <a:lumMod val="85000"/>
                  </a:schemeClr>
                </a:solidFill>
              </a:defRPr>
            </a:lvl5pPr>
          </a:lstStyle>
          <a:p>
            <a:pPr lvl="0"/>
            <a:r>
              <a:rPr lang="sv-SE"/>
              <a:t>Klicka här för att infoga bild, diagram </a:t>
            </a:r>
            <a:r>
              <a:rPr lang="sv-SE" err="1"/>
              <a:t>etc</a:t>
            </a:r>
            <a:endParaRPr lang="sv-SE"/>
          </a:p>
        </p:txBody>
      </p:sp>
    </p:spTree>
    <p:extLst>
      <p:ext uri="{BB962C8B-B14F-4D97-AF65-F5344CB8AC3E}">
        <p14:creationId xmlns:p14="http://schemas.microsoft.com/office/powerpoint/2010/main" val="1500034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3.emf"/><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6" Type="http://schemas.openxmlformats.org/officeDocument/2006/relationships/image" Target="../media/image1.emf"/><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6.emf"/><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8.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image" Target="../media/image1.emf"/><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6.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12E7AF6-0E0F-BC4A-9313-00C88218BC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C466293-8975-9D43-B79E-10F73A462C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objekt 6">
            <a:extLst>
              <a:ext uri="{FF2B5EF4-FFF2-40B4-BE49-F238E27FC236}">
                <a16:creationId xmlns:a16="http://schemas.microsoft.com/office/drawing/2014/main" id="{3101AC00-DB45-514E-A3C5-41D56753BC13}"/>
              </a:ext>
            </a:extLst>
          </p:cNvPr>
          <p:cNvPicPr>
            <a:picLocks noChangeAspect="1"/>
          </p:cNvPicPr>
          <p:nvPr userDrawn="1"/>
        </p:nvPicPr>
        <p:blipFill>
          <a:blip r:embed="rId14" cstate="email">
            <a:extLst>
              <a:ext uri="{28A0092B-C50C-407E-A947-70E740481C1C}">
                <a14:useLocalDpi xmlns:a14="http://schemas.microsoft.com/office/drawing/2010/main"/>
              </a:ext>
            </a:extLst>
          </a:blip>
          <a:srcRect/>
          <a:stretch/>
        </p:blipFill>
        <p:spPr>
          <a:xfrm>
            <a:off x="10487419" y="6194531"/>
            <a:ext cx="1335999" cy="432000"/>
          </a:xfrm>
          <a:prstGeom prst="rect">
            <a:avLst/>
          </a:prstGeom>
        </p:spPr>
      </p:pic>
      <p:sp>
        <p:nvSpPr>
          <p:cNvPr id="8" name="Platshållare för datum 27">
            <a:extLst>
              <a:ext uri="{FF2B5EF4-FFF2-40B4-BE49-F238E27FC236}">
                <a16:creationId xmlns:a16="http://schemas.microsoft.com/office/drawing/2014/main" id="{467B4B31-ADCB-EC4D-8E1B-3C2DBA4ED840}"/>
              </a:ext>
            </a:extLst>
          </p:cNvPr>
          <p:cNvSpPr>
            <a:spLocks noGrp="1"/>
          </p:cNvSpPr>
          <p:nvPr>
            <p:ph type="dt" sz="half" idx="2"/>
          </p:nvPr>
        </p:nvSpPr>
        <p:spPr>
          <a:xfrm>
            <a:off x="713845" y="6355306"/>
            <a:ext cx="658977" cy="365125"/>
          </a:xfrm>
          <a:prstGeom prst="rect">
            <a:avLst/>
          </a:prstGeom>
        </p:spPr>
        <p:txBody>
          <a:bodyPr vert="horz" lIns="0" tIns="45720" rIns="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6C67471A-B3F7-8A4C-A7C3-176249C97EB9}" type="datetime1">
              <a:rPr lang="sv-SE" smtClean="0"/>
              <a:t>2024-09-03</a:t>
            </a:fld>
            <a:endParaRPr lang="sv-SE"/>
          </a:p>
        </p:txBody>
      </p:sp>
      <p:sp>
        <p:nvSpPr>
          <p:cNvPr id="9" name="Platshållare för bildnummer 28">
            <a:extLst>
              <a:ext uri="{FF2B5EF4-FFF2-40B4-BE49-F238E27FC236}">
                <a16:creationId xmlns:a16="http://schemas.microsoft.com/office/drawing/2014/main" id="{4AC7EB59-369E-5443-8A74-41E27882E3F5}"/>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1331061225"/>
      </p:ext>
    </p:extLst>
  </p:cSld>
  <p:clrMap bg1="lt1" tx1="dk1" bg2="lt2" tx2="dk2" accent1="accent1" accent2="accent2" accent3="accent3" accent4="accent4" accent5="accent5" accent6="accent6" hlink="hlink" folHlink="folHlink"/>
  <p:sldLayoutIdLst>
    <p:sldLayoutId id="2147483738" r:id="rId1"/>
    <p:sldLayoutId id="2147483749"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50" r:id="rId11"/>
    <p:sldLayoutId id="2147483771" r:id="rId12"/>
  </p:sldLayoutIdLst>
  <p:hf hdr="0" ftr="0"/>
  <p:txStyles>
    <p:title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62363389-DD78-C54B-85F6-D2C704365F22}"/>
              </a:ext>
            </a:extLst>
          </p:cNvPr>
          <p:cNvSpPr>
            <a:spLocks noGrp="1"/>
          </p:cNvSpPr>
          <p:nvPr>
            <p:ph type="title"/>
          </p:nvPr>
        </p:nvSpPr>
        <p:spPr>
          <a:xfrm>
            <a:off x="7020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B745343-0AFB-FA4A-8142-3C9996812B73}"/>
              </a:ext>
            </a:extLst>
          </p:cNvPr>
          <p:cNvSpPr>
            <a:spLocks noGrp="1"/>
          </p:cNvSpPr>
          <p:nvPr>
            <p:ph type="body" idx="1"/>
          </p:nvPr>
        </p:nvSpPr>
        <p:spPr>
          <a:xfrm>
            <a:off x="702000" y="1825625"/>
            <a:ext cx="10515600" cy="4212024"/>
          </a:xfrm>
          <a:prstGeom prst="rect">
            <a:avLst/>
          </a:prstGeom>
        </p:spPr>
        <p:txBody>
          <a:bodyPr vert="horz" lIns="10800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0" name="Platshållare för datum 27">
            <a:extLst>
              <a:ext uri="{FF2B5EF4-FFF2-40B4-BE49-F238E27FC236}">
                <a16:creationId xmlns:a16="http://schemas.microsoft.com/office/drawing/2014/main" id="{A69330A6-BC4B-9744-A321-409021E3D7FE}"/>
              </a:ext>
            </a:extLst>
          </p:cNvPr>
          <p:cNvSpPr>
            <a:spLocks noGrp="1"/>
          </p:cNvSpPr>
          <p:nvPr>
            <p:ph type="dt" sz="half" idx="2"/>
          </p:nvPr>
        </p:nvSpPr>
        <p:spPr>
          <a:xfrm>
            <a:off x="713845" y="6355306"/>
            <a:ext cx="658977" cy="365125"/>
          </a:xfrm>
          <a:prstGeom prst="rect">
            <a:avLst/>
          </a:prstGeom>
        </p:spPr>
        <p:txBody>
          <a:bodyPr vert="horz" lIns="0" tIns="45720" rIns="0" bIns="45720" rtlCol="0" anchor="ctr"/>
          <a:lstStyle>
            <a:lvl1pPr algn="l">
              <a:defRPr sz="900">
                <a:solidFill>
                  <a:schemeClr val="bg1"/>
                </a:solidFill>
              </a:defRPr>
            </a:lvl1pPr>
          </a:lstStyle>
          <a:p>
            <a:fld id="{5C3D56A0-9204-434D-8DCF-E0E3FFA8BFB7}" type="datetime1">
              <a:rPr lang="sv-SE" smtClean="0"/>
              <a:t>2024-09-03</a:t>
            </a:fld>
            <a:endParaRPr lang="sv-SE"/>
          </a:p>
        </p:txBody>
      </p:sp>
      <p:sp>
        <p:nvSpPr>
          <p:cNvPr id="21" name="Platshållare för bildnummer 28">
            <a:extLst>
              <a:ext uri="{FF2B5EF4-FFF2-40B4-BE49-F238E27FC236}">
                <a16:creationId xmlns:a16="http://schemas.microsoft.com/office/drawing/2014/main" id="{0DC75BAC-34F9-1D4E-A44A-6795057EA061}"/>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bg1"/>
                </a:solidFill>
              </a:defRPr>
            </a:lvl1pPr>
          </a:lstStyle>
          <a:p>
            <a:fld id="{A3FDC6D7-55FA-E04E-9C93-5B0D56E47450}" type="slidenum">
              <a:rPr lang="sv-SE" smtClean="0"/>
              <a:pPr/>
              <a:t>‹#›</a:t>
            </a:fld>
            <a:endParaRPr lang="sv-SE"/>
          </a:p>
        </p:txBody>
      </p:sp>
      <p:pic>
        <p:nvPicPr>
          <p:cNvPr id="24" name="Bildobjekt 23">
            <a:extLst>
              <a:ext uri="{FF2B5EF4-FFF2-40B4-BE49-F238E27FC236}">
                <a16:creationId xmlns:a16="http://schemas.microsoft.com/office/drawing/2014/main" id="{81090758-C6DC-FF4C-A004-ADFCCBAB5F52}"/>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Tree>
    <p:extLst>
      <p:ext uri="{BB962C8B-B14F-4D97-AF65-F5344CB8AC3E}">
        <p14:creationId xmlns:p14="http://schemas.microsoft.com/office/powerpoint/2010/main" val="49815338"/>
      </p:ext>
    </p:extLst>
  </p:cSld>
  <p:clrMap bg1="lt1" tx1="dk1" bg2="lt2" tx2="dk2" accent1="accent1" accent2="accent2" accent3="accent3" accent4="accent4" accent5="accent5" accent6="accent6" hlink="hlink" folHlink="folHlink"/>
  <p:sldLayoutIdLst>
    <p:sldLayoutId id="2147483674" r:id="rId1"/>
    <p:sldLayoutId id="2147483695" r:id="rId2"/>
    <p:sldLayoutId id="2147483676" r:id="rId3"/>
    <p:sldLayoutId id="2147483682" r:id="rId4"/>
    <p:sldLayoutId id="2147483681" r:id="rId5"/>
    <p:sldLayoutId id="2147483720" r:id="rId6"/>
    <p:sldLayoutId id="2147483714" r:id="rId7"/>
    <p:sldLayoutId id="2147483769" r:id="rId8"/>
  </p:sldLayoutIdLst>
  <p:hf hdr="0" ftr="0"/>
  <p:txStyles>
    <p:titleStyle>
      <a:lvl1pPr algn="l" defTabSz="914400" rtl="0" eaLnBrk="1" latinLnBrk="0" hangingPunct="1">
        <a:lnSpc>
          <a:spcPct val="90000"/>
        </a:lnSpc>
        <a:spcBef>
          <a:spcPct val="0"/>
        </a:spcBef>
        <a:buNone/>
        <a:defRPr sz="4400" b="0" i="0" kern="1200">
          <a:solidFill>
            <a:schemeClr val="bg1"/>
          </a:solidFill>
          <a:latin typeface="Averta Bold"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accent3"/>
          </a:solidFill>
          <a:latin typeface="Averta Regular"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accent3"/>
          </a:solidFill>
          <a:latin typeface="Averta Regular"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accent3"/>
          </a:solidFill>
          <a:latin typeface="Averta Regular"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3"/>
          </a:solidFill>
          <a:latin typeface="Averta Regular"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3"/>
          </a:solidFill>
          <a:latin typeface="Averta Regular"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5951B7FC-477F-2E4E-8CAF-837A3B586A8A}"/>
              </a:ext>
            </a:extLst>
          </p:cNvPr>
          <p:cNvPicPr>
            <a:picLocks noChangeAspect="1"/>
          </p:cNvPicPr>
          <p:nvPr userDrawn="1"/>
        </p:nvPicPr>
        <p:blipFill rotWithShape="1">
          <a:blip r:embed="rId15" cstate="email">
            <a:alphaModFix amt="4000"/>
            <a:extLst>
              <a:ext uri="{28A0092B-C50C-407E-A947-70E740481C1C}">
                <a14:useLocalDpi xmlns:a14="http://schemas.microsoft.com/office/drawing/2010/main"/>
              </a:ext>
            </a:extLst>
          </a:blip>
          <a:srcRect t="20385" r="12507" b="36025"/>
          <a:stretch/>
        </p:blipFill>
        <p:spPr>
          <a:xfrm>
            <a:off x="0" y="1"/>
            <a:ext cx="12192000" cy="6858000"/>
          </a:xfrm>
          <a:prstGeom prst="rect">
            <a:avLst/>
          </a:prstGeom>
        </p:spPr>
      </p:pic>
      <p:sp>
        <p:nvSpPr>
          <p:cNvPr id="2" name="Platshållare för rubrik 1">
            <a:extLst>
              <a:ext uri="{FF2B5EF4-FFF2-40B4-BE49-F238E27FC236}">
                <a16:creationId xmlns:a16="http://schemas.microsoft.com/office/drawing/2014/main" id="{BC4ED6A7-0010-D947-B94B-9AA220FBB50F}"/>
              </a:ext>
            </a:extLst>
          </p:cNvPr>
          <p:cNvSpPr>
            <a:spLocks noGrp="1"/>
          </p:cNvSpPr>
          <p:nvPr>
            <p:ph type="title"/>
          </p:nvPr>
        </p:nvSpPr>
        <p:spPr>
          <a:xfrm>
            <a:off x="702000" y="365125"/>
            <a:ext cx="106518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FED1F20-70E1-9F47-86D0-00FEA855D3F6}"/>
              </a:ext>
            </a:extLst>
          </p:cNvPr>
          <p:cNvSpPr>
            <a:spLocks noGrp="1"/>
          </p:cNvSpPr>
          <p:nvPr>
            <p:ph type="body" idx="1"/>
          </p:nvPr>
        </p:nvSpPr>
        <p:spPr>
          <a:xfrm>
            <a:off x="701999" y="1825625"/>
            <a:ext cx="10651799" cy="421202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3" name="Bildobjekt 12">
            <a:extLst>
              <a:ext uri="{FF2B5EF4-FFF2-40B4-BE49-F238E27FC236}">
                <a16:creationId xmlns:a16="http://schemas.microsoft.com/office/drawing/2014/main" id="{1C92B915-77B0-2E4A-90C2-0EC120218A8F}"/>
              </a:ext>
            </a:extLst>
          </p:cNvPr>
          <p:cNvPicPr>
            <a:picLocks noChangeAspect="1"/>
          </p:cNvPicPr>
          <p:nvPr userDrawn="1"/>
        </p:nvPicPr>
        <p:blipFill>
          <a:blip r:embed="rId16" cstate="email">
            <a:extLst>
              <a:ext uri="{28A0092B-C50C-407E-A947-70E740481C1C}">
                <a14:useLocalDpi xmlns:a14="http://schemas.microsoft.com/office/drawing/2010/main"/>
              </a:ext>
            </a:extLst>
          </a:blip>
          <a:srcRect/>
          <a:stretch/>
        </p:blipFill>
        <p:spPr>
          <a:xfrm>
            <a:off x="10486800" y="6195600"/>
            <a:ext cx="1335999" cy="432000"/>
          </a:xfrm>
          <a:prstGeom prst="rect">
            <a:avLst/>
          </a:prstGeom>
        </p:spPr>
      </p:pic>
      <p:sp>
        <p:nvSpPr>
          <p:cNvPr id="14" name="Platshållare för datum 27">
            <a:extLst>
              <a:ext uri="{FF2B5EF4-FFF2-40B4-BE49-F238E27FC236}">
                <a16:creationId xmlns:a16="http://schemas.microsoft.com/office/drawing/2014/main" id="{714BB69F-A032-C34F-B9A6-3C8D06863B89}"/>
              </a:ext>
            </a:extLst>
          </p:cNvPr>
          <p:cNvSpPr>
            <a:spLocks noGrp="1"/>
          </p:cNvSpPr>
          <p:nvPr>
            <p:ph type="dt" sz="half" idx="2"/>
          </p:nvPr>
        </p:nvSpPr>
        <p:spPr>
          <a:xfrm>
            <a:off x="713845" y="6355306"/>
            <a:ext cx="658977" cy="365125"/>
          </a:xfrm>
          <a:prstGeom prst="rect">
            <a:avLst/>
          </a:prstGeom>
        </p:spPr>
        <p:txBody>
          <a:bodyPr vert="horz" lIns="0" tIns="45720" rIns="0" bIns="45720" rtlCol="0" anchor="ctr"/>
          <a:lstStyle>
            <a:lvl1pPr algn="l">
              <a:defRPr sz="900">
                <a:solidFill>
                  <a:schemeClr val="tx1">
                    <a:tint val="75000"/>
                  </a:schemeClr>
                </a:solidFill>
              </a:defRPr>
            </a:lvl1pPr>
          </a:lstStyle>
          <a:p>
            <a:fld id="{8F09627A-D187-1F46-8820-9459E07635DC}" type="datetime1">
              <a:rPr lang="sv-SE" smtClean="0"/>
              <a:t>2024-09-03</a:t>
            </a:fld>
            <a:endParaRPr lang="sv-SE"/>
          </a:p>
        </p:txBody>
      </p:sp>
      <p:sp>
        <p:nvSpPr>
          <p:cNvPr id="15" name="Platshållare för bildnummer 28">
            <a:extLst>
              <a:ext uri="{FF2B5EF4-FFF2-40B4-BE49-F238E27FC236}">
                <a16:creationId xmlns:a16="http://schemas.microsoft.com/office/drawing/2014/main" id="{2675259D-3B94-2344-B1DE-EC70904FC258}"/>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tx1">
                    <a:tint val="75000"/>
                  </a:schemeClr>
                </a:solidFill>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3983214268"/>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718" r:id="rId4"/>
    <p:sldLayoutId id="2147483687" r:id="rId5"/>
    <p:sldLayoutId id="2147483688" r:id="rId6"/>
    <p:sldLayoutId id="2147483689" r:id="rId7"/>
    <p:sldLayoutId id="2147483690" r:id="rId8"/>
    <p:sldLayoutId id="2147483712" r:id="rId9"/>
    <p:sldLayoutId id="2147483694" r:id="rId10"/>
    <p:sldLayoutId id="2147483719" r:id="rId11"/>
    <p:sldLayoutId id="2147483710" r:id="rId12"/>
    <p:sldLayoutId id="2147483774" r:id="rId13"/>
  </p:sldLayoutIdLst>
  <p:hf hdr="0" ftr="0"/>
  <p:txStyles>
    <p:title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verta Regular"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verta Regular"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verta Regular"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58A3378-F8F1-F043-B73A-79ED84902151}"/>
              </a:ext>
            </a:extLst>
          </p:cNvPr>
          <p:cNvSpPr>
            <a:spLocks noGrp="1"/>
          </p:cNvSpPr>
          <p:nvPr>
            <p:ph type="title"/>
          </p:nvPr>
        </p:nvSpPr>
        <p:spPr>
          <a:xfrm>
            <a:off x="702000" y="365125"/>
            <a:ext cx="106518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E159B97-F7ED-2A44-B7BD-C9575CD44E57}"/>
              </a:ext>
            </a:extLst>
          </p:cNvPr>
          <p:cNvSpPr>
            <a:spLocks noGrp="1"/>
          </p:cNvSpPr>
          <p:nvPr>
            <p:ph type="body" idx="1"/>
          </p:nvPr>
        </p:nvSpPr>
        <p:spPr>
          <a:xfrm>
            <a:off x="702000" y="1825625"/>
            <a:ext cx="10651800" cy="421202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9" name="Bildobjekt 8">
            <a:extLst>
              <a:ext uri="{FF2B5EF4-FFF2-40B4-BE49-F238E27FC236}">
                <a16:creationId xmlns:a16="http://schemas.microsoft.com/office/drawing/2014/main" id="{D318DDB4-6DC5-8A44-B966-A9D9F2CA0C8E}"/>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4" name="Platshållare för datum 27">
            <a:extLst>
              <a:ext uri="{FF2B5EF4-FFF2-40B4-BE49-F238E27FC236}">
                <a16:creationId xmlns:a16="http://schemas.microsoft.com/office/drawing/2014/main" id="{2BFFA022-3339-0549-83ED-56498E17A05F}"/>
              </a:ext>
            </a:extLst>
          </p:cNvPr>
          <p:cNvSpPr>
            <a:spLocks noGrp="1"/>
          </p:cNvSpPr>
          <p:nvPr>
            <p:ph type="dt" sz="half" idx="2"/>
          </p:nvPr>
        </p:nvSpPr>
        <p:spPr>
          <a:xfrm>
            <a:off x="713845" y="6355306"/>
            <a:ext cx="658977" cy="365125"/>
          </a:xfrm>
          <a:prstGeom prst="rect">
            <a:avLst/>
          </a:prstGeom>
        </p:spPr>
        <p:txBody>
          <a:bodyPr vert="horz" lIns="0" tIns="45720" rIns="0" bIns="45720" rtlCol="0" anchor="ctr"/>
          <a:lstStyle>
            <a:lvl1pPr algn="l">
              <a:defRPr sz="900">
                <a:solidFill>
                  <a:schemeClr val="accent1"/>
                </a:solidFill>
              </a:defRPr>
            </a:lvl1pPr>
          </a:lstStyle>
          <a:p>
            <a:fld id="{C5A8EF29-BB76-2145-AC27-85979F78D299}" type="datetime1">
              <a:rPr lang="sv-SE" smtClean="0"/>
              <a:t>2024-09-03</a:t>
            </a:fld>
            <a:endParaRPr lang="sv-SE"/>
          </a:p>
        </p:txBody>
      </p:sp>
      <p:sp>
        <p:nvSpPr>
          <p:cNvPr id="15" name="Platshållare för bildnummer 28">
            <a:extLst>
              <a:ext uri="{FF2B5EF4-FFF2-40B4-BE49-F238E27FC236}">
                <a16:creationId xmlns:a16="http://schemas.microsoft.com/office/drawing/2014/main" id="{84447150-0E40-E047-8494-CF7494298622}"/>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a:solidFill>
                  <a:schemeClr val="accent1"/>
                </a:solidFill>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150590105"/>
      </p:ext>
    </p:extLst>
  </p:cSld>
  <p:clrMap bg1="lt1" tx1="dk1" bg2="lt2" tx2="dk2" accent1="accent1" accent2="accent2" accent3="accent3" accent4="accent4" accent5="accent5" accent6="accent6" hlink="hlink" folHlink="folHlink"/>
  <p:sldLayoutIdLst>
    <p:sldLayoutId id="2147483697" r:id="rId1"/>
    <p:sldLayoutId id="2147483706" r:id="rId2"/>
    <p:sldLayoutId id="2147483699" r:id="rId3"/>
    <p:sldLayoutId id="2147483709" r:id="rId4"/>
    <p:sldLayoutId id="2147483708" r:id="rId5"/>
    <p:sldLayoutId id="2147483721" r:id="rId6"/>
    <p:sldLayoutId id="2147483707" r:id="rId7"/>
  </p:sldLayoutIdLst>
  <p:hf hdr="0" ftr="0"/>
  <p:txStyles>
    <p:title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Averta Regular"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Averta Regular"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Averta Regular"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verta Regular"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Averta Regular"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D28E19CA-ECE5-2444-8321-C4DB5488BAC2}"/>
              </a:ext>
            </a:extLst>
          </p:cNvPr>
          <p:cNvPicPr>
            <a:picLocks noChangeAspect="1"/>
          </p:cNvPicPr>
          <p:nvPr userDrawn="1"/>
        </p:nvPicPr>
        <p:blipFill rotWithShape="1">
          <a:blip r:embed="rId14" cstate="email">
            <a:alphaModFix amt="4000"/>
            <a:extLst>
              <a:ext uri="{28A0092B-C50C-407E-A947-70E740481C1C}">
                <a14:useLocalDpi xmlns:a14="http://schemas.microsoft.com/office/drawing/2010/main"/>
              </a:ext>
            </a:extLst>
          </a:blip>
          <a:srcRect t="20385" r="12507" b="36025"/>
          <a:stretch/>
        </p:blipFill>
        <p:spPr>
          <a:xfrm>
            <a:off x="0" y="1"/>
            <a:ext cx="12192000" cy="6858000"/>
          </a:xfrm>
          <a:prstGeom prst="rect">
            <a:avLst/>
          </a:prstGeom>
        </p:spPr>
      </p:pic>
      <p:sp>
        <p:nvSpPr>
          <p:cNvPr id="2" name="Platshållare för rubrik 1">
            <a:extLst>
              <a:ext uri="{FF2B5EF4-FFF2-40B4-BE49-F238E27FC236}">
                <a16:creationId xmlns:a16="http://schemas.microsoft.com/office/drawing/2014/main" id="{77499F20-5E51-474E-A5E9-BAC172593C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5C4FB90-2E06-D24B-93D5-E72E114860F1}"/>
              </a:ext>
            </a:extLst>
          </p:cNvPr>
          <p:cNvSpPr>
            <a:spLocks noGrp="1"/>
          </p:cNvSpPr>
          <p:nvPr>
            <p:ph type="body" idx="1"/>
          </p:nvPr>
        </p:nvSpPr>
        <p:spPr>
          <a:xfrm>
            <a:off x="838200" y="1825625"/>
            <a:ext cx="10515600" cy="4232405"/>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8" name="Bildobjekt 7">
            <a:extLst>
              <a:ext uri="{FF2B5EF4-FFF2-40B4-BE49-F238E27FC236}">
                <a16:creationId xmlns:a16="http://schemas.microsoft.com/office/drawing/2014/main" id="{FFBA4F81-F514-DF41-9092-A0503E9B68C1}"/>
              </a:ext>
            </a:extLst>
          </p:cNvPr>
          <p:cNvPicPr>
            <a:picLocks noChangeAspect="1"/>
          </p:cNvPicPr>
          <p:nvPr userDrawn="1"/>
        </p:nvPicPr>
        <p:blipFill>
          <a:blip r:embed="rId15" cstate="email">
            <a:extLst>
              <a:ext uri="{28A0092B-C50C-407E-A947-70E740481C1C}">
                <a14:useLocalDpi xmlns:a14="http://schemas.microsoft.com/office/drawing/2010/main"/>
              </a:ext>
            </a:extLst>
          </a:blip>
          <a:srcRect/>
          <a:stretch/>
        </p:blipFill>
        <p:spPr>
          <a:xfrm>
            <a:off x="10486800" y="6195600"/>
            <a:ext cx="1335999" cy="432000"/>
          </a:xfrm>
          <a:prstGeom prst="rect">
            <a:avLst/>
          </a:prstGeom>
        </p:spPr>
      </p:pic>
      <p:sp>
        <p:nvSpPr>
          <p:cNvPr id="9" name="Platshållare för datum 27">
            <a:extLst>
              <a:ext uri="{FF2B5EF4-FFF2-40B4-BE49-F238E27FC236}">
                <a16:creationId xmlns:a16="http://schemas.microsoft.com/office/drawing/2014/main" id="{793AC2AF-87D1-4046-A036-53B11E1C73D7}"/>
              </a:ext>
            </a:extLst>
          </p:cNvPr>
          <p:cNvSpPr>
            <a:spLocks noGrp="1"/>
          </p:cNvSpPr>
          <p:nvPr>
            <p:ph type="dt" sz="half" idx="2"/>
          </p:nvPr>
        </p:nvSpPr>
        <p:spPr>
          <a:xfrm>
            <a:off x="713845" y="6355306"/>
            <a:ext cx="658977" cy="365125"/>
          </a:xfrm>
          <a:prstGeom prst="rect">
            <a:avLst/>
          </a:prstGeom>
        </p:spPr>
        <p:txBody>
          <a:bodyPr vert="horz" lIns="0" tIns="45720" rIns="0" bIns="45720" rtlCol="0" anchor="ctr"/>
          <a:lstStyle>
            <a:lvl1pPr algn="l">
              <a:defRPr sz="900" b="0" i="0">
                <a:solidFill>
                  <a:schemeClr val="tx1">
                    <a:tint val="75000"/>
                  </a:schemeClr>
                </a:solidFill>
                <a:latin typeface="Averta Regular" pitchFamily="2" charset="77"/>
              </a:defRPr>
            </a:lvl1pPr>
          </a:lstStyle>
          <a:p>
            <a:fld id="{CC668409-3153-314B-B92F-68D22A1DCCA0}" type="datetime1">
              <a:rPr lang="sv-SE" smtClean="0"/>
              <a:t>2024-09-03</a:t>
            </a:fld>
            <a:endParaRPr lang="sv-SE"/>
          </a:p>
        </p:txBody>
      </p:sp>
      <p:sp>
        <p:nvSpPr>
          <p:cNvPr id="10" name="Platshållare för bildnummer 28">
            <a:extLst>
              <a:ext uri="{FF2B5EF4-FFF2-40B4-BE49-F238E27FC236}">
                <a16:creationId xmlns:a16="http://schemas.microsoft.com/office/drawing/2014/main" id="{92E68A03-53D3-594F-B2CE-B2E0CCB815EB}"/>
              </a:ext>
            </a:extLst>
          </p:cNvPr>
          <p:cNvSpPr>
            <a:spLocks noGrp="1"/>
          </p:cNvSpPr>
          <p:nvPr>
            <p:ph type="sldNum" sz="quarter" idx="4"/>
          </p:nvPr>
        </p:nvSpPr>
        <p:spPr>
          <a:xfrm>
            <a:off x="318823" y="6355307"/>
            <a:ext cx="383438" cy="365125"/>
          </a:xfrm>
          <a:prstGeom prst="rect">
            <a:avLst/>
          </a:prstGeom>
        </p:spPr>
        <p:txBody>
          <a:bodyPr vert="horz" lIns="0" tIns="45720" rIns="91440" bIns="45720" rtlCol="0" anchor="ctr"/>
          <a:lstStyle>
            <a:lvl1pPr algn="l">
              <a:defRPr sz="900" b="0" i="0">
                <a:solidFill>
                  <a:schemeClr val="tx1">
                    <a:tint val="75000"/>
                  </a:schemeClr>
                </a:solidFill>
                <a:latin typeface="Averta Regular" pitchFamily="2" charset="77"/>
              </a:defRPr>
            </a:lvl1pPr>
          </a:lstStyle>
          <a:p>
            <a:fld id="{A3FDC6D7-55FA-E04E-9C93-5B0D56E47450}" type="slidenum">
              <a:rPr lang="sv-SE" smtClean="0"/>
              <a:pPr/>
              <a:t>‹#›</a:t>
            </a:fld>
            <a:endParaRPr lang="sv-SE"/>
          </a:p>
        </p:txBody>
      </p:sp>
    </p:spTree>
    <p:extLst>
      <p:ext uri="{BB962C8B-B14F-4D97-AF65-F5344CB8AC3E}">
        <p14:creationId xmlns:p14="http://schemas.microsoft.com/office/powerpoint/2010/main" val="252089569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63" r:id="rId4"/>
    <p:sldLayoutId id="2147483755" r:id="rId5"/>
    <p:sldLayoutId id="2147483756" r:id="rId6"/>
    <p:sldLayoutId id="2147483757" r:id="rId7"/>
    <p:sldLayoutId id="2147483758" r:id="rId8"/>
    <p:sldLayoutId id="2147483759" r:id="rId9"/>
    <p:sldLayoutId id="2147483764" r:id="rId10"/>
    <p:sldLayoutId id="2147483765" r:id="rId11"/>
    <p:sldLayoutId id="2147483773" r:id="rId12"/>
  </p:sldLayoutIdLst>
  <p:hf hdr="0" ftr="0"/>
  <p:txStyles>
    <p:title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8.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3.emf"/><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5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52.xml"/><Relationship Id="rId6" Type="http://schemas.openxmlformats.org/officeDocument/2006/relationships/image" Target="../media/image27.jpeg"/><Relationship Id="rId5" Type="http://schemas.openxmlformats.org/officeDocument/2006/relationships/image" Target="../media/image26.jpeg"/><Relationship Id="rId10" Type="http://schemas.openxmlformats.org/officeDocument/2006/relationships/image" Target="../media/image31.png"/><Relationship Id="rId4" Type="http://schemas.openxmlformats.org/officeDocument/2006/relationships/image" Target="../media/image25.jpeg"/><Relationship Id="rId9"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2.jpeg"/><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50.x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5.jpe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36.jpeg"/><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8.emf"/><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hyperlink" Target="https://www.bonuscopyright.se/wp-content/uploads/2021/09/kopieringsguide-affisch-grund-gymnasieskola.pdf" TargetMode="External"/><Relationship Id="rId7" Type="http://schemas.openxmlformats.org/officeDocument/2006/relationships/hyperlink" Target="https://bonuscopyright.typeform.com/skola" TargetMode="External"/><Relationship Id="rId12" Type="http://schemas.openxmlformats.org/officeDocument/2006/relationships/hyperlink" Target="https://www.bonuscopyright.se/lararportal/" TargetMode="External"/><Relationship Id="rId2" Type="http://schemas.openxmlformats.org/officeDocument/2006/relationships/notesSlide" Target="../notesSlides/notesSlide15.xml"/><Relationship Id="rId1" Type="http://schemas.openxmlformats.org/officeDocument/2006/relationships/slideLayout" Target="../slideLayouts/slideLayout28.xml"/><Relationship Id="rId6" Type="http://schemas.openxmlformats.org/officeDocument/2006/relationships/hyperlink" Target="https://mediemyndigheten.se/barn-och-unga/for-vuxna/lagar-och-regelverk/upphovsratt/lilla-upphovsrattsfragan/" TargetMode="External"/><Relationship Id="rId11" Type="http://schemas.openxmlformats.org/officeDocument/2006/relationships/image" Target="../media/image41.png"/><Relationship Id="rId5" Type="http://schemas.openxmlformats.org/officeDocument/2006/relationships/hyperlink" Target="https://www.bonuscopyright.se/wp-content/uploads/2024/08/snabbguide-skolkopieringsavtalet.pdf" TargetMode="External"/><Relationship Id="rId10" Type="http://schemas.openxmlformats.org/officeDocument/2006/relationships/image" Target="../media/image40.emf"/><Relationship Id="rId4" Type="http://schemas.openxmlformats.org/officeDocument/2006/relationships/hyperlink" Target="https://www.bonuscopyright.se/wp-content/uploads/2024/08/upphovsrattskollen-2024.pdf" TargetMode="External"/><Relationship Id="rId9"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A7C1714-00A5-BFFB-0009-631D1B929BFD}"/>
              </a:ext>
            </a:extLst>
          </p:cNvPr>
          <p:cNvSpPr>
            <a:spLocks noGrp="1"/>
          </p:cNvSpPr>
          <p:nvPr>
            <p:ph type="dt" sz="half" idx="12"/>
          </p:nvPr>
        </p:nvSpPr>
        <p:spPr/>
        <p:txBody>
          <a:bodyPr/>
          <a:lstStyle/>
          <a:p>
            <a:fld id="{8EC00C85-E15C-6847-82FF-881906F47A28}" type="datetime1">
              <a:rPr lang="sv-SE" smtClean="0"/>
              <a:t>2024-09-03</a:t>
            </a:fld>
            <a:endParaRPr lang="sv-SE"/>
          </a:p>
        </p:txBody>
      </p:sp>
      <p:sp>
        <p:nvSpPr>
          <p:cNvPr id="3" name="Platshållare för bildnummer 2">
            <a:extLst>
              <a:ext uri="{FF2B5EF4-FFF2-40B4-BE49-F238E27FC236}">
                <a16:creationId xmlns:a16="http://schemas.microsoft.com/office/drawing/2014/main" id="{BBC1850B-B3A7-7100-650B-8E56F37A5EAC}"/>
              </a:ext>
            </a:extLst>
          </p:cNvPr>
          <p:cNvSpPr>
            <a:spLocks noGrp="1"/>
          </p:cNvSpPr>
          <p:nvPr>
            <p:ph type="sldNum" sz="quarter" idx="13"/>
          </p:nvPr>
        </p:nvSpPr>
        <p:spPr/>
        <p:txBody>
          <a:bodyPr/>
          <a:lstStyle/>
          <a:p>
            <a:fld id="{A3FDC6D7-55FA-E04E-9C93-5B0D56E47450}" type="slidenum">
              <a:rPr lang="sv-SE" smtClean="0"/>
              <a:pPr/>
              <a:t>1</a:t>
            </a:fld>
            <a:endParaRPr lang="sv-SE"/>
          </a:p>
        </p:txBody>
      </p:sp>
    </p:spTree>
    <p:extLst>
      <p:ext uri="{BB962C8B-B14F-4D97-AF65-F5344CB8AC3E}">
        <p14:creationId xmlns:p14="http://schemas.microsoft.com/office/powerpoint/2010/main" val="2366588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D30E67F-07AD-BD0E-604A-3ACA92982DC1}"/>
              </a:ext>
            </a:extLst>
          </p:cNvPr>
          <p:cNvSpPr>
            <a:spLocks noGrp="1"/>
          </p:cNvSpPr>
          <p:nvPr>
            <p:ph type="dt" sz="half" idx="10"/>
          </p:nvPr>
        </p:nvSpPr>
        <p:spPr/>
        <p:txBody>
          <a:bodyPr/>
          <a:lstStyle/>
          <a:p>
            <a:fld id="{8EC00C85-E15C-6847-82FF-881906F47A28}" type="datetime1">
              <a:rPr lang="sv-SE" smtClean="0"/>
              <a:t>2024-09-03</a:t>
            </a:fld>
            <a:endParaRPr lang="sv-SE"/>
          </a:p>
        </p:txBody>
      </p:sp>
      <p:sp>
        <p:nvSpPr>
          <p:cNvPr id="3" name="Platshållare för bildnummer 2">
            <a:extLst>
              <a:ext uri="{FF2B5EF4-FFF2-40B4-BE49-F238E27FC236}">
                <a16:creationId xmlns:a16="http://schemas.microsoft.com/office/drawing/2014/main" id="{C81A6A7B-252B-AB95-5484-8BEB14D3DAA3}"/>
              </a:ext>
            </a:extLst>
          </p:cNvPr>
          <p:cNvSpPr>
            <a:spLocks noGrp="1"/>
          </p:cNvSpPr>
          <p:nvPr>
            <p:ph type="sldNum" sz="quarter" idx="11"/>
          </p:nvPr>
        </p:nvSpPr>
        <p:spPr/>
        <p:txBody>
          <a:bodyPr/>
          <a:lstStyle/>
          <a:p>
            <a:fld id="{A3FDC6D7-55FA-E04E-9C93-5B0D56E47450}" type="slidenum">
              <a:rPr lang="sv-SE" smtClean="0"/>
              <a:pPr/>
              <a:t>2</a:t>
            </a:fld>
            <a:endParaRPr lang="sv-SE"/>
          </a:p>
        </p:txBody>
      </p:sp>
      <p:sp>
        <p:nvSpPr>
          <p:cNvPr id="4" name="textruta 3">
            <a:extLst>
              <a:ext uri="{FF2B5EF4-FFF2-40B4-BE49-F238E27FC236}">
                <a16:creationId xmlns:a16="http://schemas.microsoft.com/office/drawing/2014/main" id="{6467F5B1-2D36-E59D-B5FE-0A32F7666005}"/>
              </a:ext>
            </a:extLst>
          </p:cNvPr>
          <p:cNvSpPr txBox="1"/>
          <p:nvPr/>
        </p:nvSpPr>
        <p:spPr>
          <a:xfrm>
            <a:off x="713845" y="727788"/>
            <a:ext cx="9649355" cy="5078313"/>
          </a:xfrm>
          <a:prstGeom prst="rect">
            <a:avLst/>
          </a:prstGeom>
          <a:noFill/>
        </p:spPr>
        <p:txBody>
          <a:bodyPr wrap="square" rtlCol="0">
            <a:spAutoFit/>
          </a:bodyPr>
          <a:lstStyle/>
          <a:p>
            <a:r>
              <a:rPr lang="sv-SE" i="1" dirty="0">
                <a:solidFill>
                  <a:schemeClr val="bg1"/>
                </a:solidFill>
              </a:rPr>
              <a:t>Till diskussionsledaren:</a:t>
            </a:r>
          </a:p>
          <a:p>
            <a:endParaRPr lang="sv-SE" dirty="0">
              <a:solidFill>
                <a:schemeClr val="bg1"/>
              </a:solidFill>
            </a:endParaRPr>
          </a:p>
          <a:p>
            <a:pPr marL="285750" indent="-285750">
              <a:buFontTx/>
              <a:buChar char="-"/>
            </a:pPr>
            <a:r>
              <a:rPr lang="sv-SE" dirty="0">
                <a:solidFill>
                  <a:schemeClr val="bg1"/>
                </a:solidFill>
              </a:rPr>
              <a:t>Presentationen innehåller en kort introduktion om upphovsrätt, kopiering och delning i skolan samt några exempel.</a:t>
            </a:r>
            <a:br>
              <a:rPr lang="sv-SE" dirty="0">
                <a:solidFill>
                  <a:schemeClr val="bg1"/>
                </a:solidFill>
              </a:rPr>
            </a:br>
            <a:endParaRPr lang="sv-SE" dirty="0">
              <a:solidFill>
                <a:schemeClr val="bg1"/>
              </a:solidFill>
            </a:endParaRPr>
          </a:p>
          <a:p>
            <a:pPr marL="285750" indent="-285750">
              <a:buFontTx/>
              <a:buChar char="-"/>
            </a:pPr>
            <a:r>
              <a:rPr lang="sv-SE" dirty="0">
                <a:solidFill>
                  <a:schemeClr val="bg1"/>
                </a:solidFill>
              </a:rPr>
              <a:t>Exemplen ligger till grund för diskussioner om upphovsrätt och Skolkopieringsavtalet.</a:t>
            </a:r>
            <a:br>
              <a:rPr lang="sv-SE" dirty="0">
                <a:solidFill>
                  <a:schemeClr val="bg1"/>
                </a:solidFill>
              </a:rPr>
            </a:br>
            <a:endParaRPr lang="sv-SE" dirty="0">
              <a:solidFill>
                <a:schemeClr val="bg1"/>
              </a:solidFill>
            </a:endParaRPr>
          </a:p>
          <a:p>
            <a:pPr marL="285750" indent="-285750">
              <a:buFontTx/>
              <a:buChar char="-"/>
            </a:pPr>
            <a:r>
              <a:rPr lang="sv-SE" dirty="0">
                <a:solidFill>
                  <a:schemeClr val="bg1"/>
                </a:solidFill>
              </a:rPr>
              <a:t>Arbeta med exemplen i mindre diskussionsgrupper och lyft sedan era slutsatser i hela gruppen. Ni går då även igenom svaren och aktuella fakta bakom varje exempel. </a:t>
            </a:r>
            <a:br>
              <a:rPr lang="sv-SE" dirty="0">
                <a:solidFill>
                  <a:schemeClr val="bg1"/>
                </a:solidFill>
              </a:rPr>
            </a:br>
            <a:endParaRPr lang="sv-SE" dirty="0">
              <a:solidFill>
                <a:schemeClr val="bg1"/>
              </a:solidFill>
            </a:endParaRPr>
          </a:p>
          <a:p>
            <a:pPr marL="285750" indent="-285750">
              <a:buFontTx/>
              <a:buChar char="-"/>
            </a:pPr>
            <a:r>
              <a:rPr lang="sv-SE" dirty="0">
                <a:solidFill>
                  <a:schemeClr val="bg1"/>
                </a:solidFill>
              </a:rPr>
              <a:t>Arbetet med denna presentation tar cirka 45 minuter om ni reserverar cirka 5 minuters diskussionstid för varje exempel. </a:t>
            </a:r>
            <a:br>
              <a:rPr lang="sv-SE" dirty="0">
                <a:solidFill>
                  <a:schemeClr val="bg1"/>
                </a:solidFill>
              </a:rPr>
            </a:br>
            <a:endParaRPr lang="sv-SE" dirty="0">
              <a:solidFill>
                <a:schemeClr val="bg1"/>
              </a:solidFill>
            </a:endParaRPr>
          </a:p>
          <a:p>
            <a:pPr marL="285750" indent="-285750">
              <a:buFontTx/>
              <a:buChar char="-"/>
            </a:pPr>
            <a:r>
              <a:rPr lang="sv-SE" dirty="0">
                <a:solidFill>
                  <a:schemeClr val="bg1"/>
                </a:solidFill>
              </a:rPr>
              <a:t>Efter avslutade diskussioner kan de som önskar testa sin kunskapsnivå med det digitala kunskapstest som medföljer materialet.</a:t>
            </a:r>
          </a:p>
          <a:p>
            <a:pPr marL="285750" indent="-285750">
              <a:buFontTx/>
              <a:buChar char="-"/>
            </a:pPr>
            <a:endParaRPr lang="sv-SE" dirty="0">
              <a:solidFill>
                <a:schemeClr val="bg1"/>
              </a:solidFill>
            </a:endParaRPr>
          </a:p>
          <a:p>
            <a:pPr marL="285750" indent="-285750">
              <a:buFontTx/>
              <a:buChar char="-"/>
            </a:pPr>
            <a:endParaRPr lang="sv-SE" dirty="0">
              <a:solidFill>
                <a:schemeClr val="bg1"/>
              </a:solidFill>
            </a:endParaRPr>
          </a:p>
          <a:p>
            <a:pPr marL="285750" indent="-285750">
              <a:buFontTx/>
              <a:buChar char="-"/>
            </a:pPr>
            <a:endParaRPr lang="sv-SE" dirty="0">
              <a:solidFill>
                <a:schemeClr val="bg1"/>
              </a:solidFill>
            </a:endParaRPr>
          </a:p>
        </p:txBody>
      </p:sp>
    </p:spTree>
    <p:extLst>
      <p:ext uri="{BB962C8B-B14F-4D97-AF65-F5344CB8AC3E}">
        <p14:creationId xmlns:p14="http://schemas.microsoft.com/office/powerpoint/2010/main" val="1978908085"/>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objekt 17" descr="En bild som visar person, inomhus&#10;&#10;Automatiskt genererad beskrivning">
            <a:extLst>
              <a:ext uri="{FF2B5EF4-FFF2-40B4-BE49-F238E27FC236}">
                <a16:creationId xmlns:a16="http://schemas.microsoft.com/office/drawing/2014/main" id="{CB8DF478-FB88-ECAE-0CB2-2945FFF4CDF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6137"/>
            <a:ext cx="12192000" cy="6841863"/>
          </a:xfrm>
          <a:prstGeom prst="rect">
            <a:avLst/>
          </a:prstGeom>
        </p:spPr>
      </p:pic>
      <p:grpSp>
        <p:nvGrpSpPr>
          <p:cNvPr id="8" name="Grupp 7">
            <a:extLst>
              <a:ext uri="{FF2B5EF4-FFF2-40B4-BE49-F238E27FC236}">
                <a16:creationId xmlns:a16="http://schemas.microsoft.com/office/drawing/2014/main" id="{F5C7D334-C132-4D45-8F2F-BEFBBB7987E6}"/>
              </a:ext>
            </a:extLst>
          </p:cNvPr>
          <p:cNvGrpSpPr/>
          <p:nvPr/>
        </p:nvGrpSpPr>
        <p:grpSpPr>
          <a:xfrm>
            <a:off x="0" y="0"/>
            <a:ext cx="12192000" cy="2528047"/>
            <a:chOff x="0" y="0"/>
            <a:chExt cx="12192000" cy="2528047"/>
          </a:xfrm>
        </p:grpSpPr>
        <p:sp>
          <p:nvSpPr>
            <p:cNvPr id="9" name="Rektangel 8">
              <a:extLst>
                <a:ext uri="{FF2B5EF4-FFF2-40B4-BE49-F238E27FC236}">
                  <a16:creationId xmlns:a16="http://schemas.microsoft.com/office/drawing/2014/main" id="{5C01DF45-FC9F-7B49-9958-EA75F2E1EBE7}"/>
                </a:ext>
              </a:extLst>
            </p:cNvPr>
            <p:cNvSpPr/>
            <p:nvPr/>
          </p:nvSpPr>
          <p:spPr>
            <a:xfrm>
              <a:off x="0" y="0"/>
              <a:ext cx="12192000" cy="2528047"/>
            </a:xfrm>
            <a:prstGeom prst="rect">
              <a:avLst/>
            </a:prstGeom>
            <a:solidFill>
              <a:schemeClr val="accent1">
                <a:alpha val="6477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1"/>
                </a:solidFill>
              </a:endParaRPr>
            </a:p>
          </p:txBody>
        </p:sp>
        <p:sp>
          <p:nvSpPr>
            <p:cNvPr id="10" name="Rubrik 1">
              <a:extLst>
                <a:ext uri="{FF2B5EF4-FFF2-40B4-BE49-F238E27FC236}">
                  <a16:creationId xmlns:a16="http://schemas.microsoft.com/office/drawing/2014/main" id="{11A81FDF-E1FD-1C43-9301-01029456B90E}"/>
                </a:ext>
              </a:extLst>
            </p:cNvPr>
            <p:cNvSpPr txBox="1">
              <a:spLocks/>
            </p:cNvSpPr>
            <p:nvPr/>
          </p:nvSpPr>
          <p:spPr>
            <a:xfrm>
              <a:off x="817665" y="482462"/>
              <a:ext cx="10424076" cy="1110083"/>
            </a:xfrm>
            <a:prstGeom prst="rect">
              <a:avLst/>
            </a:prstGeom>
          </p:spPr>
          <p:txBody>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r>
                <a:rPr lang="sv-SE" sz="6000" dirty="0">
                  <a:solidFill>
                    <a:schemeClr val="bg1"/>
                  </a:solidFill>
                  <a:latin typeface="+mn-lt"/>
                </a:rPr>
                <a:t>Upphovsrätt, kopiering</a:t>
              </a:r>
              <a:br>
                <a:rPr lang="sv-SE" sz="6000" dirty="0">
                  <a:solidFill>
                    <a:schemeClr val="bg1"/>
                  </a:solidFill>
                  <a:latin typeface="+mn-lt"/>
                </a:rPr>
              </a:br>
              <a:r>
                <a:rPr lang="sv-SE" sz="6000" dirty="0">
                  <a:solidFill>
                    <a:schemeClr val="bg1"/>
                  </a:solidFill>
                  <a:latin typeface="+mn-lt"/>
                </a:rPr>
                <a:t>och delning i skolan</a:t>
              </a:r>
            </a:p>
          </p:txBody>
        </p:sp>
      </p:grpSp>
      <p:sp>
        <p:nvSpPr>
          <p:cNvPr id="12" name="Rektangel 11">
            <a:extLst>
              <a:ext uri="{FF2B5EF4-FFF2-40B4-BE49-F238E27FC236}">
                <a16:creationId xmlns:a16="http://schemas.microsoft.com/office/drawing/2014/main" id="{2B5AEEF5-77A3-1247-AFFA-DE9DAA634034}"/>
              </a:ext>
            </a:extLst>
          </p:cNvPr>
          <p:cNvSpPr/>
          <p:nvPr/>
        </p:nvSpPr>
        <p:spPr>
          <a:xfrm>
            <a:off x="0" y="5995219"/>
            <a:ext cx="12192000" cy="876276"/>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AA6B2D06-0E43-DE49-9F5C-AEE429DDFC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5" name="Platshållare för datum 4">
            <a:extLst>
              <a:ext uri="{FF2B5EF4-FFF2-40B4-BE49-F238E27FC236}">
                <a16:creationId xmlns:a16="http://schemas.microsoft.com/office/drawing/2014/main" id="{193B9327-4E9E-FA4C-9A75-A3FE0A254FC0}"/>
              </a:ext>
            </a:extLst>
          </p:cNvPr>
          <p:cNvSpPr>
            <a:spLocks noGrp="1"/>
          </p:cNvSpPr>
          <p:nvPr>
            <p:ph type="dt" sz="half" idx="10"/>
          </p:nvPr>
        </p:nvSpPr>
        <p:spPr/>
        <p:txBody>
          <a:bodyPr/>
          <a:lstStyle/>
          <a:p>
            <a:fld id="{062FADEB-944A-9F4A-84C6-3CAAE8A3EAAD}" type="datetime1">
              <a:rPr lang="sv-SE" smtClean="0"/>
              <a:t>2024-09-03</a:t>
            </a:fld>
            <a:endParaRPr lang="sv-SE"/>
          </a:p>
        </p:txBody>
      </p:sp>
      <p:sp>
        <p:nvSpPr>
          <p:cNvPr id="6" name="Platshållare för bildnummer 5">
            <a:extLst>
              <a:ext uri="{FF2B5EF4-FFF2-40B4-BE49-F238E27FC236}">
                <a16:creationId xmlns:a16="http://schemas.microsoft.com/office/drawing/2014/main" id="{53961A5C-B9A5-974E-A004-FDE92946CE2F}"/>
              </a:ext>
            </a:extLst>
          </p:cNvPr>
          <p:cNvSpPr>
            <a:spLocks noGrp="1"/>
          </p:cNvSpPr>
          <p:nvPr>
            <p:ph type="sldNum" sz="quarter" idx="11"/>
          </p:nvPr>
        </p:nvSpPr>
        <p:spPr/>
        <p:txBody>
          <a:bodyPr/>
          <a:lstStyle/>
          <a:p>
            <a:fld id="{A3FDC6D7-55FA-E04E-9C93-5B0D56E47450}" type="slidenum">
              <a:rPr lang="sv-SE" smtClean="0"/>
              <a:pPr/>
              <a:t>3</a:t>
            </a:fld>
            <a:endParaRPr lang="sv-SE"/>
          </a:p>
        </p:txBody>
      </p:sp>
      <p:sp>
        <p:nvSpPr>
          <p:cNvPr id="13" name="textruta 12">
            <a:extLst>
              <a:ext uri="{FF2B5EF4-FFF2-40B4-BE49-F238E27FC236}">
                <a16:creationId xmlns:a16="http://schemas.microsoft.com/office/drawing/2014/main" id="{AF66625C-1F4A-FBC8-CD6C-7BC74802DC8F}"/>
              </a:ext>
            </a:extLst>
          </p:cNvPr>
          <p:cNvSpPr txBox="1"/>
          <p:nvPr/>
        </p:nvSpPr>
        <p:spPr>
          <a:xfrm>
            <a:off x="10272623" y="226368"/>
            <a:ext cx="1702701" cy="230832"/>
          </a:xfrm>
          <a:prstGeom prst="rect">
            <a:avLst/>
          </a:prstGeom>
          <a:noFill/>
        </p:spPr>
        <p:txBody>
          <a:bodyPr wrap="square" rtlCol="0">
            <a:spAutoFit/>
          </a:bodyPr>
          <a:lstStyle/>
          <a:p>
            <a:pPr algn="r"/>
            <a:r>
              <a:rPr lang="sv-SE" sz="900" dirty="0">
                <a:solidFill>
                  <a:schemeClr val="bg1"/>
                </a:solidFill>
              </a:rPr>
              <a:t>Foto: </a:t>
            </a:r>
            <a:r>
              <a:rPr lang="sv-SE" sz="900" dirty="0" err="1">
                <a:solidFill>
                  <a:schemeClr val="bg1"/>
                </a:solidFill>
              </a:rPr>
              <a:t>johnér</a:t>
            </a:r>
            <a:r>
              <a:rPr lang="sv-SE" sz="900" dirty="0">
                <a:solidFill>
                  <a:schemeClr val="bg1"/>
                </a:solidFill>
              </a:rPr>
              <a:t>/Lena </a:t>
            </a:r>
            <a:r>
              <a:rPr lang="sv-SE" sz="900" dirty="0" err="1">
                <a:solidFill>
                  <a:schemeClr val="bg1"/>
                </a:solidFill>
              </a:rPr>
              <a:t>Granefelt</a:t>
            </a:r>
            <a:endParaRPr lang="sv-SE" sz="900" dirty="0">
              <a:solidFill>
                <a:schemeClr val="bg1"/>
              </a:solidFill>
            </a:endParaRPr>
          </a:p>
        </p:txBody>
      </p:sp>
    </p:spTree>
    <p:extLst>
      <p:ext uri="{BB962C8B-B14F-4D97-AF65-F5344CB8AC3E}">
        <p14:creationId xmlns:p14="http://schemas.microsoft.com/office/powerpoint/2010/main" val="1040981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89402734-47E9-BF49-A85B-27B38ED1D398}"/>
              </a:ext>
            </a:extLst>
          </p:cNvPr>
          <p:cNvSpPr>
            <a:spLocks noGrp="1"/>
          </p:cNvSpPr>
          <p:nvPr>
            <p:ph type="title"/>
          </p:nvPr>
        </p:nvSpPr>
        <p:spPr>
          <a:xfrm>
            <a:off x="702000" y="477371"/>
            <a:ext cx="4544122" cy="5564984"/>
          </a:xfrm>
        </p:spPr>
        <p:txBody>
          <a:bodyPr/>
          <a:lstStyle/>
          <a:p>
            <a:r>
              <a:rPr lang="sv-SE" dirty="0">
                <a:latin typeface="Arial" panose="020B0604020202020204" pitchFamily="34" charset="0"/>
                <a:cs typeface="Arial" panose="020B0604020202020204" pitchFamily="34" charset="0"/>
              </a:rPr>
              <a:t>I och med att en person skapar ett verk så har hen </a:t>
            </a:r>
            <a:r>
              <a:rPr lang="sv-SE" dirty="0">
                <a:solidFill>
                  <a:schemeClr val="accent5"/>
                </a:solidFill>
                <a:latin typeface="Arial" panose="020B0604020202020204" pitchFamily="34" charset="0"/>
                <a:cs typeface="Arial" panose="020B0604020202020204" pitchFamily="34" charset="0"/>
              </a:rPr>
              <a:t>automatiskt upphovsrätt </a:t>
            </a:r>
            <a:br>
              <a:rPr lang="sv-SE" dirty="0">
                <a:latin typeface="Arial" panose="020B0604020202020204" pitchFamily="34" charset="0"/>
                <a:cs typeface="Arial" panose="020B0604020202020204" pitchFamily="34" charset="0"/>
              </a:rPr>
            </a:br>
            <a:r>
              <a:rPr lang="sv-SE" dirty="0">
                <a:latin typeface="Arial" panose="020B0604020202020204" pitchFamily="34" charset="0"/>
                <a:cs typeface="Arial" panose="020B0604020202020204" pitchFamily="34" charset="0"/>
              </a:rPr>
              <a:t>till det verket.</a:t>
            </a:r>
          </a:p>
        </p:txBody>
      </p:sp>
      <p:pic>
        <p:nvPicPr>
          <p:cNvPr id="3" name="Platshållare för bild 2">
            <a:extLst>
              <a:ext uri="{FF2B5EF4-FFF2-40B4-BE49-F238E27FC236}">
                <a16:creationId xmlns:a16="http://schemas.microsoft.com/office/drawing/2014/main" id="{BA90F0E1-5486-014E-8572-F9CD087AD977}"/>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6095999" y="-5"/>
            <a:ext cx="6096001" cy="6858005"/>
          </a:xfrm>
        </p:spPr>
      </p:pic>
      <p:sp>
        <p:nvSpPr>
          <p:cNvPr id="7" name="Rektangel 6">
            <a:extLst>
              <a:ext uri="{FF2B5EF4-FFF2-40B4-BE49-F238E27FC236}">
                <a16:creationId xmlns:a16="http://schemas.microsoft.com/office/drawing/2014/main" id="{0538093A-0321-EA42-8569-E465431D5747}"/>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a:extLst>
              <a:ext uri="{FF2B5EF4-FFF2-40B4-BE49-F238E27FC236}">
                <a16:creationId xmlns:a16="http://schemas.microsoft.com/office/drawing/2014/main" id="{07FCCB3C-93BF-034D-BFF5-D66A5F6D87F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0" name="Platshållare för datum 9">
            <a:extLst>
              <a:ext uri="{FF2B5EF4-FFF2-40B4-BE49-F238E27FC236}">
                <a16:creationId xmlns:a16="http://schemas.microsoft.com/office/drawing/2014/main" id="{540B752F-A4F2-B243-B743-72439742E1B7}"/>
              </a:ext>
            </a:extLst>
          </p:cNvPr>
          <p:cNvSpPr>
            <a:spLocks noGrp="1"/>
          </p:cNvSpPr>
          <p:nvPr>
            <p:ph type="dt" sz="half" idx="10"/>
          </p:nvPr>
        </p:nvSpPr>
        <p:spPr/>
        <p:txBody>
          <a:bodyPr/>
          <a:lstStyle/>
          <a:p>
            <a:fld id="{69C0DD60-0290-4A44-BB1B-40775B53FD18}" type="datetime1">
              <a:rPr lang="sv-SE" smtClean="0"/>
              <a:t>2024-09-03</a:t>
            </a:fld>
            <a:endParaRPr lang="sv-SE"/>
          </a:p>
        </p:txBody>
      </p:sp>
      <p:sp>
        <p:nvSpPr>
          <p:cNvPr id="11" name="Platshållare för bildnummer 10">
            <a:extLst>
              <a:ext uri="{FF2B5EF4-FFF2-40B4-BE49-F238E27FC236}">
                <a16:creationId xmlns:a16="http://schemas.microsoft.com/office/drawing/2014/main" id="{CF166A3D-7762-CF4B-8459-E94814365CCD}"/>
              </a:ext>
            </a:extLst>
          </p:cNvPr>
          <p:cNvSpPr>
            <a:spLocks noGrp="1"/>
          </p:cNvSpPr>
          <p:nvPr>
            <p:ph type="sldNum" sz="quarter" idx="11"/>
          </p:nvPr>
        </p:nvSpPr>
        <p:spPr/>
        <p:txBody>
          <a:bodyPr/>
          <a:lstStyle/>
          <a:p>
            <a:fld id="{A3FDC6D7-55FA-E04E-9C93-5B0D56E47450}" type="slidenum">
              <a:rPr lang="sv-SE" smtClean="0"/>
              <a:pPr/>
              <a:t>4</a:t>
            </a:fld>
            <a:endParaRPr lang="sv-SE"/>
          </a:p>
        </p:txBody>
      </p:sp>
      <p:sp>
        <p:nvSpPr>
          <p:cNvPr id="8" name="textruta 7">
            <a:extLst>
              <a:ext uri="{FF2B5EF4-FFF2-40B4-BE49-F238E27FC236}">
                <a16:creationId xmlns:a16="http://schemas.microsoft.com/office/drawing/2014/main" id="{9774FEFA-C6DE-46A0-07ED-CD5629601D68}"/>
              </a:ext>
            </a:extLst>
          </p:cNvPr>
          <p:cNvSpPr txBox="1"/>
          <p:nvPr/>
        </p:nvSpPr>
        <p:spPr>
          <a:xfrm>
            <a:off x="9963807" y="226367"/>
            <a:ext cx="1995628" cy="230832"/>
          </a:xfrm>
          <a:prstGeom prst="rect">
            <a:avLst/>
          </a:prstGeom>
          <a:noFill/>
        </p:spPr>
        <p:txBody>
          <a:bodyPr wrap="square" rtlCol="0">
            <a:spAutoFit/>
          </a:bodyPr>
          <a:lstStyle/>
          <a:p>
            <a:pPr algn="r"/>
            <a:r>
              <a:rPr lang="sv-SE" sz="900">
                <a:solidFill>
                  <a:schemeClr val="tx1">
                    <a:lumMod val="85000"/>
                    <a:lumOff val="15000"/>
                  </a:schemeClr>
                </a:solidFill>
              </a:rPr>
              <a:t>Foto: Bruce Mars/</a:t>
            </a:r>
            <a:r>
              <a:rPr lang="sv-SE" sz="900" err="1">
                <a:solidFill>
                  <a:schemeClr val="tx1">
                    <a:lumMod val="85000"/>
                    <a:lumOff val="15000"/>
                  </a:schemeClr>
                </a:solidFill>
              </a:rPr>
              <a:t>Unsplash</a:t>
            </a:r>
            <a:r>
              <a:rPr lang="sv-SE" sz="900">
                <a:solidFill>
                  <a:schemeClr val="tx1">
                    <a:lumMod val="85000"/>
                    <a:lumOff val="15000"/>
                  </a:schemeClr>
                </a:solidFill>
              </a:rPr>
              <a:t> </a:t>
            </a:r>
          </a:p>
        </p:txBody>
      </p:sp>
    </p:spTree>
    <p:extLst>
      <p:ext uri="{BB962C8B-B14F-4D97-AF65-F5344CB8AC3E}">
        <p14:creationId xmlns:p14="http://schemas.microsoft.com/office/powerpoint/2010/main" val="4012748579"/>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9CBB3C2A-D523-2C4D-ADC0-9675D048A2F2}"/>
              </a:ext>
            </a:extLst>
          </p:cNvPr>
          <p:cNvSpPr>
            <a:spLocks noGrp="1"/>
          </p:cNvSpPr>
          <p:nvPr>
            <p:ph type="ctrTitle"/>
          </p:nvPr>
        </p:nvSpPr>
        <p:spPr>
          <a:xfrm>
            <a:off x="630523" y="2121901"/>
            <a:ext cx="11167093" cy="2387600"/>
          </a:xfrm>
        </p:spPr>
        <p:txBody>
          <a:bodyPr>
            <a:normAutofit/>
          </a:bodyPr>
          <a:lstStyle/>
          <a:p>
            <a:r>
              <a:rPr lang="sv-SE" b="1" dirty="0">
                <a:latin typeface="Arial" panose="020B0604020202020204" pitchFamily="34" charset="0"/>
              </a:rPr>
              <a:t>Ett verk måste ha </a:t>
            </a:r>
            <a:r>
              <a:rPr lang="sv-SE" b="1" dirty="0">
                <a:solidFill>
                  <a:srgbClr val="FFC000"/>
                </a:solidFill>
                <a:latin typeface="Arial" panose="020B0604020202020204" pitchFamily="34" charset="0"/>
              </a:rPr>
              <a:t>verkshöjd </a:t>
            </a:r>
            <a:br>
              <a:rPr lang="sv-SE" b="1" dirty="0">
                <a:solidFill>
                  <a:srgbClr val="FFC000"/>
                </a:solidFill>
                <a:latin typeface="Arial" panose="020B0604020202020204" pitchFamily="34" charset="0"/>
              </a:rPr>
            </a:br>
            <a:endParaRPr lang="sv-SE" b="1" dirty="0">
              <a:solidFill>
                <a:srgbClr val="FFC000"/>
              </a:solidFill>
              <a:latin typeface="Arial" panose="020B0604020202020204" pitchFamily="34" charset="0"/>
            </a:endParaRPr>
          </a:p>
        </p:txBody>
      </p:sp>
      <p:sp>
        <p:nvSpPr>
          <p:cNvPr id="6" name="Platshållare för datum 5">
            <a:extLst>
              <a:ext uri="{FF2B5EF4-FFF2-40B4-BE49-F238E27FC236}">
                <a16:creationId xmlns:a16="http://schemas.microsoft.com/office/drawing/2014/main" id="{194016B4-0D25-474D-9735-F70CC2C3F1BF}"/>
              </a:ext>
            </a:extLst>
          </p:cNvPr>
          <p:cNvSpPr>
            <a:spLocks noGrp="1"/>
          </p:cNvSpPr>
          <p:nvPr>
            <p:ph type="dt" sz="half" idx="10"/>
          </p:nvPr>
        </p:nvSpPr>
        <p:spPr/>
        <p:txBody>
          <a:bodyPr/>
          <a:lstStyle/>
          <a:p>
            <a:fld id="{13EB4A72-D110-4749-A3A3-5BF14208C268}" type="datetime1">
              <a:rPr lang="sv-SE" smtClean="0"/>
              <a:t>2024-09-03</a:t>
            </a:fld>
            <a:endParaRPr lang="sv-SE"/>
          </a:p>
        </p:txBody>
      </p:sp>
      <p:sp>
        <p:nvSpPr>
          <p:cNvPr id="7" name="Platshållare för bildnummer 6">
            <a:extLst>
              <a:ext uri="{FF2B5EF4-FFF2-40B4-BE49-F238E27FC236}">
                <a16:creationId xmlns:a16="http://schemas.microsoft.com/office/drawing/2014/main" id="{17DBF877-8A7B-554E-BF8E-CB652763E8D3}"/>
              </a:ext>
            </a:extLst>
          </p:cNvPr>
          <p:cNvSpPr>
            <a:spLocks noGrp="1"/>
          </p:cNvSpPr>
          <p:nvPr>
            <p:ph type="sldNum" sz="quarter" idx="11"/>
          </p:nvPr>
        </p:nvSpPr>
        <p:spPr/>
        <p:txBody>
          <a:bodyPr/>
          <a:lstStyle/>
          <a:p>
            <a:fld id="{A3FDC6D7-55FA-E04E-9C93-5B0D56E47450}" type="slidenum">
              <a:rPr lang="sv-SE" smtClean="0"/>
              <a:pPr/>
              <a:t>5</a:t>
            </a:fld>
            <a:endParaRPr lang="sv-SE"/>
          </a:p>
        </p:txBody>
      </p:sp>
    </p:spTree>
    <p:extLst>
      <p:ext uri="{BB962C8B-B14F-4D97-AF65-F5344CB8AC3E}">
        <p14:creationId xmlns:p14="http://schemas.microsoft.com/office/powerpoint/2010/main" val="2663084359"/>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A8D2377-A1CA-FF06-4BFF-0940BEE45FE8}"/>
              </a:ext>
            </a:extLst>
          </p:cNvPr>
          <p:cNvSpPr>
            <a:spLocks noGrp="1"/>
          </p:cNvSpPr>
          <p:nvPr>
            <p:ph type="dt" sz="half" idx="10"/>
          </p:nvPr>
        </p:nvSpPr>
        <p:spPr/>
        <p:txBody>
          <a:bodyPr/>
          <a:lstStyle/>
          <a:p>
            <a:fld id="{B016FE6C-7D83-5141-8C60-3AFEF3515261}" type="datetime1">
              <a:rPr lang="sv-SE" smtClean="0"/>
              <a:t>2024-09-03</a:t>
            </a:fld>
            <a:endParaRPr lang="sv-SE"/>
          </a:p>
        </p:txBody>
      </p:sp>
      <p:sp>
        <p:nvSpPr>
          <p:cNvPr id="3" name="Platshållare för bildnummer 2">
            <a:extLst>
              <a:ext uri="{FF2B5EF4-FFF2-40B4-BE49-F238E27FC236}">
                <a16:creationId xmlns:a16="http://schemas.microsoft.com/office/drawing/2014/main" id="{BA325996-9C3A-D7A0-289E-3AB64E0CE3CA}"/>
              </a:ext>
            </a:extLst>
          </p:cNvPr>
          <p:cNvSpPr>
            <a:spLocks noGrp="1"/>
          </p:cNvSpPr>
          <p:nvPr>
            <p:ph type="sldNum" sz="quarter" idx="11"/>
          </p:nvPr>
        </p:nvSpPr>
        <p:spPr/>
        <p:txBody>
          <a:bodyPr/>
          <a:lstStyle/>
          <a:p>
            <a:fld id="{A3FDC6D7-55FA-E04E-9C93-5B0D56E47450}" type="slidenum">
              <a:rPr lang="sv-SE" smtClean="0"/>
              <a:pPr/>
              <a:t>6</a:t>
            </a:fld>
            <a:endParaRPr lang="sv-SE"/>
          </a:p>
        </p:txBody>
      </p:sp>
      <p:sp>
        <p:nvSpPr>
          <p:cNvPr id="6" name="Rubrik 5">
            <a:extLst>
              <a:ext uri="{FF2B5EF4-FFF2-40B4-BE49-F238E27FC236}">
                <a16:creationId xmlns:a16="http://schemas.microsoft.com/office/drawing/2014/main" id="{B4299531-8C54-8BC8-0AB2-094D6B21A78B}"/>
              </a:ext>
            </a:extLst>
          </p:cNvPr>
          <p:cNvSpPr>
            <a:spLocks noGrp="1"/>
          </p:cNvSpPr>
          <p:nvPr>
            <p:ph type="title"/>
          </p:nvPr>
        </p:nvSpPr>
        <p:spPr>
          <a:xfrm>
            <a:off x="702000" y="571698"/>
            <a:ext cx="10651539" cy="1325563"/>
          </a:xfrm>
        </p:spPr>
        <p:txBody>
          <a:bodyPr/>
          <a:lstStyle/>
          <a:p>
            <a:pPr algn="ctr"/>
            <a:r>
              <a:rPr lang="sv-SE">
                <a:latin typeface="Arial" panose="020B0604020202020204" pitchFamily="34" charset="0"/>
                <a:cs typeface="Arial" panose="020B0604020202020204" pitchFamily="34" charset="0"/>
              </a:rPr>
              <a:t>Det innebär att det ska vara</a:t>
            </a:r>
            <a:br>
              <a:rPr lang="sv-SE">
                <a:latin typeface="Arial" panose="020B0604020202020204" pitchFamily="34" charset="0"/>
                <a:cs typeface="Arial" panose="020B0604020202020204" pitchFamily="34" charset="0"/>
              </a:rPr>
            </a:br>
            <a:r>
              <a:rPr lang="sv-SE">
                <a:solidFill>
                  <a:srgbClr val="FFC000"/>
                </a:solidFill>
                <a:latin typeface="Arial" panose="020B0604020202020204" pitchFamily="34" charset="0"/>
                <a:cs typeface="Arial" panose="020B0604020202020204" pitchFamily="34" charset="0"/>
              </a:rPr>
              <a:t>tillräckligt originellt</a:t>
            </a:r>
          </a:p>
        </p:txBody>
      </p:sp>
      <p:pic>
        <p:nvPicPr>
          <p:cNvPr id="8" name="Bildobjekt 7">
            <a:extLst>
              <a:ext uri="{FF2B5EF4-FFF2-40B4-BE49-F238E27FC236}">
                <a16:creationId xmlns:a16="http://schemas.microsoft.com/office/drawing/2014/main" id="{228F2352-8D86-2A9C-735A-545C49DCD6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2000" y="2103835"/>
            <a:ext cx="10648060" cy="3838324"/>
          </a:xfrm>
          <a:prstGeom prst="rect">
            <a:avLst/>
          </a:prstGeom>
        </p:spPr>
      </p:pic>
    </p:spTree>
    <p:extLst>
      <p:ext uri="{BB962C8B-B14F-4D97-AF65-F5344CB8AC3E}">
        <p14:creationId xmlns:p14="http://schemas.microsoft.com/office/powerpoint/2010/main" val="2321852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A8D2377-A1CA-FF06-4BFF-0940BEE45FE8}"/>
              </a:ext>
            </a:extLst>
          </p:cNvPr>
          <p:cNvSpPr>
            <a:spLocks noGrp="1"/>
          </p:cNvSpPr>
          <p:nvPr>
            <p:ph type="dt" sz="half" idx="10"/>
          </p:nvPr>
        </p:nvSpPr>
        <p:spPr/>
        <p:txBody>
          <a:bodyPr/>
          <a:lstStyle/>
          <a:p>
            <a:fld id="{B016FE6C-7D83-5141-8C60-3AFEF3515261}" type="datetime1">
              <a:rPr lang="sv-SE" smtClean="0"/>
              <a:t>2024-09-03</a:t>
            </a:fld>
            <a:endParaRPr lang="sv-SE"/>
          </a:p>
        </p:txBody>
      </p:sp>
      <p:sp>
        <p:nvSpPr>
          <p:cNvPr id="3" name="Platshållare för bildnummer 2">
            <a:extLst>
              <a:ext uri="{FF2B5EF4-FFF2-40B4-BE49-F238E27FC236}">
                <a16:creationId xmlns:a16="http://schemas.microsoft.com/office/drawing/2014/main" id="{BA325996-9C3A-D7A0-289E-3AB64E0CE3CA}"/>
              </a:ext>
            </a:extLst>
          </p:cNvPr>
          <p:cNvSpPr>
            <a:spLocks noGrp="1"/>
          </p:cNvSpPr>
          <p:nvPr>
            <p:ph type="sldNum" sz="quarter" idx="11"/>
          </p:nvPr>
        </p:nvSpPr>
        <p:spPr/>
        <p:txBody>
          <a:bodyPr/>
          <a:lstStyle/>
          <a:p>
            <a:fld id="{A3FDC6D7-55FA-E04E-9C93-5B0D56E47450}" type="slidenum">
              <a:rPr lang="sv-SE" smtClean="0"/>
              <a:pPr/>
              <a:t>7</a:t>
            </a:fld>
            <a:endParaRPr lang="sv-SE"/>
          </a:p>
        </p:txBody>
      </p:sp>
      <p:sp>
        <p:nvSpPr>
          <p:cNvPr id="6" name="Rubrik 5">
            <a:extLst>
              <a:ext uri="{FF2B5EF4-FFF2-40B4-BE49-F238E27FC236}">
                <a16:creationId xmlns:a16="http://schemas.microsoft.com/office/drawing/2014/main" id="{B4299531-8C54-8BC8-0AB2-094D6B21A78B}"/>
              </a:ext>
            </a:extLst>
          </p:cNvPr>
          <p:cNvSpPr>
            <a:spLocks noGrp="1"/>
          </p:cNvSpPr>
          <p:nvPr>
            <p:ph type="title"/>
          </p:nvPr>
        </p:nvSpPr>
        <p:spPr>
          <a:xfrm>
            <a:off x="702000" y="571698"/>
            <a:ext cx="10651539" cy="1325563"/>
          </a:xfrm>
        </p:spPr>
        <p:txBody>
          <a:bodyPr>
            <a:normAutofit/>
          </a:bodyPr>
          <a:lstStyle/>
          <a:p>
            <a:pPr algn="ctr"/>
            <a:r>
              <a:rPr lang="sv-SE" dirty="0">
                <a:latin typeface="Arial" panose="020B0604020202020204" pitchFamily="34" charset="0"/>
                <a:cs typeface="Arial" panose="020B0604020202020204" pitchFamily="34" charset="0"/>
              </a:rPr>
              <a:t>Vad händer med upphovsrätten när du använder </a:t>
            </a:r>
            <a:r>
              <a:rPr lang="sv-SE" dirty="0">
                <a:solidFill>
                  <a:srgbClr val="FFC000"/>
                </a:solidFill>
                <a:latin typeface="Arial" panose="020B0604020202020204" pitchFamily="34" charset="0"/>
                <a:cs typeface="Arial" panose="020B0604020202020204" pitchFamily="34" charset="0"/>
              </a:rPr>
              <a:t>artificiell intelligens?</a:t>
            </a:r>
          </a:p>
        </p:txBody>
      </p:sp>
      <p:sp>
        <p:nvSpPr>
          <p:cNvPr id="7" name="Ellips 6">
            <a:extLst>
              <a:ext uri="{FF2B5EF4-FFF2-40B4-BE49-F238E27FC236}">
                <a16:creationId xmlns:a16="http://schemas.microsoft.com/office/drawing/2014/main" id="{1F501DF1-7023-97AD-CE21-D551690C25EE}"/>
              </a:ext>
            </a:extLst>
          </p:cNvPr>
          <p:cNvSpPr/>
          <p:nvPr/>
        </p:nvSpPr>
        <p:spPr>
          <a:xfrm>
            <a:off x="732309" y="2102922"/>
            <a:ext cx="3799115" cy="3799115"/>
          </a:xfrm>
          <a:prstGeom prst="ellipse">
            <a:avLst/>
          </a:prstGeom>
          <a:solidFill>
            <a:srgbClr val="C9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0" name="Bildobjekt 9" descr="En bild som visar svart, mörker&#10;&#10;Automatiskt genererad beskrivning">
            <a:extLst>
              <a:ext uri="{FF2B5EF4-FFF2-40B4-BE49-F238E27FC236}">
                <a16:creationId xmlns:a16="http://schemas.microsoft.com/office/drawing/2014/main" id="{4B27D91D-8A16-BE77-3D27-095CC05C082E}"/>
              </a:ext>
            </a:extLst>
          </p:cNvPr>
          <p:cNvPicPr>
            <a:picLocks noChangeAspect="1"/>
          </p:cNvPicPr>
          <p:nvPr/>
        </p:nvPicPr>
        <p:blipFill>
          <a:blip r:embed="rId3"/>
          <a:stretch>
            <a:fillRect/>
          </a:stretch>
        </p:blipFill>
        <p:spPr>
          <a:xfrm>
            <a:off x="986558" y="3235515"/>
            <a:ext cx="3088657" cy="1586691"/>
          </a:xfrm>
          <a:prstGeom prst="rect">
            <a:avLst/>
          </a:prstGeom>
        </p:spPr>
      </p:pic>
      <p:sp>
        <p:nvSpPr>
          <p:cNvPr id="11" name="Platshållare för innehåll 2">
            <a:extLst>
              <a:ext uri="{FF2B5EF4-FFF2-40B4-BE49-F238E27FC236}">
                <a16:creationId xmlns:a16="http://schemas.microsoft.com/office/drawing/2014/main" id="{A6850D57-A0FC-8952-36E5-0AF98D646474}"/>
              </a:ext>
            </a:extLst>
          </p:cNvPr>
          <p:cNvSpPr txBox="1">
            <a:spLocks/>
          </p:cNvSpPr>
          <p:nvPr/>
        </p:nvSpPr>
        <p:spPr>
          <a:xfrm>
            <a:off x="5911309" y="2438401"/>
            <a:ext cx="5449418" cy="3629890"/>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dirty="0">
                <a:latin typeface="Arial" panose="020B0604020202020204" pitchFamily="34" charset="0"/>
                <a:cs typeface="Arial" panose="020B0604020202020204" pitchFamily="34" charset="0"/>
              </a:rPr>
              <a:t>M</a:t>
            </a:r>
            <a:r>
              <a:rPr lang="sv-SE" sz="2400" dirty="0">
                <a:effectLst/>
                <a:latin typeface="Arial" panose="020B0604020202020204" pitchFamily="34" charset="0"/>
                <a:cs typeface="Arial" panose="020B0604020202020204" pitchFamily="34" charset="0"/>
              </a:rPr>
              <a:t>aterial som helt och hållet är skapat av AI kan inte skyddas av upphovsrätten.</a:t>
            </a:r>
          </a:p>
          <a:p>
            <a:r>
              <a:rPr lang="sv-SE" sz="2400" dirty="0">
                <a:latin typeface="Arial" panose="020B0604020202020204" pitchFamily="34" charset="0"/>
                <a:cs typeface="Arial" panose="020B0604020202020204" pitchFamily="34" charset="0"/>
              </a:rPr>
              <a:t>Om det inte skyddas av upphovsrätten får materialet  användas av vem som helst.</a:t>
            </a:r>
            <a:endParaRPr lang="sv-SE" sz="2400" dirty="0">
              <a:effectLst/>
              <a:latin typeface="Arial" panose="020B0604020202020204" pitchFamily="34" charset="0"/>
              <a:cs typeface="Arial" panose="020B0604020202020204" pitchFamily="34" charset="0"/>
            </a:endParaRPr>
          </a:p>
          <a:p>
            <a:r>
              <a:rPr lang="sv-SE" sz="2400" dirty="0">
                <a:effectLst/>
                <a:latin typeface="Arial" panose="020B0604020202020204" pitchFamily="34" charset="0"/>
                <a:cs typeface="Arial" panose="020B0604020202020204" pitchFamily="34" charset="0"/>
              </a:rPr>
              <a:t>I vissa fall kan dina instruktioner till AI ge upphovsrättsskydd.</a:t>
            </a:r>
          </a:p>
          <a:p>
            <a:r>
              <a:rPr lang="sv-SE" sz="2400" dirty="0">
                <a:latin typeface="Arial" panose="020B0604020202020204" pitchFamily="34" charset="0"/>
                <a:cs typeface="Arial" panose="020B0604020202020204" pitchFamily="34" charset="0"/>
              </a:rPr>
              <a:t>Skolkopieringsavtalet medger inte uppladdning av upphovsrättsskyddat material i AI-verktyg.</a:t>
            </a:r>
            <a:endParaRPr lang="sv-SE" dirty="0">
              <a:solidFill>
                <a:schemeClr val="tx1">
                  <a:lumMod val="85000"/>
                  <a:lumOff val="1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740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text, person, inomhus, bord&#10;&#10;Automatiskt genererad beskrivning">
            <a:extLst>
              <a:ext uri="{FF2B5EF4-FFF2-40B4-BE49-F238E27FC236}">
                <a16:creationId xmlns:a16="http://schemas.microsoft.com/office/drawing/2014/main" id="{22F713D6-A478-0305-CE66-24B171E2DC75}"/>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a:off x="6096000" y="0"/>
            <a:ext cx="6096000" cy="6858000"/>
          </a:xfrm>
        </p:spPr>
      </p:pic>
      <p:sp>
        <p:nvSpPr>
          <p:cNvPr id="2" name="Platshållare för datum 1">
            <a:extLst>
              <a:ext uri="{FF2B5EF4-FFF2-40B4-BE49-F238E27FC236}">
                <a16:creationId xmlns:a16="http://schemas.microsoft.com/office/drawing/2014/main" id="{6D13D6FD-2742-959B-8105-50DEFBECFE73}"/>
              </a:ext>
            </a:extLst>
          </p:cNvPr>
          <p:cNvSpPr>
            <a:spLocks noGrp="1"/>
          </p:cNvSpPr>
          <p:nvPr>
            <p:ph type="dt" sz="half" idx="10"/>
          </p:nvPr>
        </p:nvSpPr>
        <p:spPr/>
        <p:txBody>
          <a:bodyPr/>
          <a:lstStyle/>
          <a:p>
            <a:fld id="{8EC00C85-E15C-6847-82FF-881906F47A28}" type="datetime1">
              <a:rPr lang="sv-SE" smtClean="0"/>
              <a:t>2024-09-03</a:t>
            </a:fld>
            <a:endParaRPr lang="sv-SE"/>
          </a:p>
        </p:txBody>
      </p:sp>
      <p:sp>
        <p:nvSpPr>
          <p:cNvPr id="3" name="Platshållare för bildnummer 2">
            <a:extLst>
              <a:ext uri="{FF2B5EF4-FFF2-40B4-BE49-F238E27FC236}">
                <a16:creationId xmlns:a16="http://schemas.microsoft.com/office/drawing/2014/main" id="{2C7B9371-729B-79BC-27E9-D961F73FB034}"/>
              </a:ext>
            </a:extLst>
          </p:cNvPr>
          <p:cNvSpPr>
            <a:spLocks noGrp="1"/>
          </p:cNvSpPr>
          <p:nvPr>
            <p:ph type="sldNum" sz="quarter" idx="11"/>
          </p:nvPr>
        </p:nvSpPr>
        <p:spPr/>
        <p:txBody>
          <a:bodyPr/>
          <a:lstStyle/>
          <a:p>
            <a:fld id="{A3FDC6D7-55FA-E04E-9C93-5B0D56E47450}" type="slidenum">
              <a:rPr lang="sv-SE" smtClean="0"/>
              <a:pPr/>
              <a:t>8</a:t>
            </a:fld>
            <a:endParaRPr lang="sv-SE"/>
          </a:p>
        </p:txBody>
      </p:sp>
      <p:sp>
        <p:nvSpPr>
          <p:cNvPr id="5" name="Rubrik 4">
            <a:extLst>
              <a:ext uri="{FF2B5EF4-FFF2-40B4-BE49-F238E27FC236}">
                <a16:creationId xmlns:a16="http://schemas.microsoft.com/office/drawing/2014/main" id="{EE00E29D-5DFE-0E87-6FB1-0C70820524FB}"/>
              </a:ext>
            </a:extLst>
          </p:cNvPr>
          <p:cNvSpPr>
            <a:spLocks noGrp="1"/>
          </p:cNvSpPr>
          <p:nvPr>
            <p:ph type="title"/>
          </p:nvPr>
        </p:nvSpPr>
        <p:spPr>
          <a:xfrm>
            <a:off x="701999" y="477371"/>
            <a:ext cx="4689807" cy="5564984"/>
          </a:xfrm>
        </p:spPr>
        <p:txBody>
          <a:bodyPr>
            <a:normAutofit/>
          </a:bodyPr>
          <a:lstStyle/>
          <a:p>
            <a:r>
              <a:rPr lang="sv-SE" sz="3600" dirty="0">
                <a:solidFill>
                  <a:schemeClr val="accent5"/>
                </a:solidFill>
                <a:latin typeface="Arial" panose="020B0604020202020204" pitchFamily="34" charset="0"/>
                <a:cs typeface="Arial" panose="020B0604020202020204" pitchFamily="34" charset="0"/>
              </a:rPr>
              <a:t>Huvudregeln är att man måste be om förhandstillstånd </a:t>
            </a:r>
            <a:r>
              <a:rPr lang="sv-SE" sz="3600" dirty="0">
                <a:latin typeface="Arial" panose="020B0604020202020204" pitchFamily="34" charset="0"/>
                <a:cs typeface="Arial" panose="020B0604020202020204" pitchFamily="34" charset="0"/>
              </a:rPr>
              <a:t>om man vill använda någon annans verk. Denne kan då säga ja eller nej, samt begära ersättning för användandet. </a:t>
            </a:r>
          </a:p>
        </p:txBody>
      </p:sp>
      <p:sp>
        <p:nvSpPr>
          <p:cNvPr id="13" name="textruta 12">
            <a:extLst>
              <a:ext uri="{FF2B5EF4-FFF2-40B4-BE49-F238E27FC236}">
                <a16:creationId xmlns:a16="http://schemas.microsoft.com/office/drawing/2014/main" id="{13B91E98-E25E-40F7-057E-E99119AC0F1F}"/>
              </a:ext>
            </a:extLst>
          </p:cNvPr>
          <p:cNvSpPr txBox="1"/>
          <p:nvPr/>
        </p:nvSpPr>
        <p:spPr>
          <a:xfrm>
            <a:off x="9963807" y="226367"/>
            <a:ext cx="1995628" cy="230832"/>
          </a:xfrm>
          <a:prstGeom prst="rect">
            <a:avLst/>
          </a:prstGeom>
          <a:noFill/>
        </p:spPr>
        <p:txBody>
          <a:bodyPr wrap="square" rtlCol="0">
            <a:spAutoFit/>
          </a:bodyPr>
          <a:lstStyle/>
          <a:p>
            <a:pPr algn="r"/>
            <a:r>
              <a:rPr lang="sv-SE" sz="900">
                <a:solidFill>
                  <a:schemeClr val="tx1">
                    <a:lumMod val="65000"/>
                    <a:lumOff val="35000"/>
                  </a:schemeClr>
                </a:solidFill>
              </a:rPr>
              <a:t>Foto: Maskot</a:t>
            </a:r>
          </a:p>
        </p:txBody>
      </p:sp>
    </p:spTree>
    <p:extLst>
      <p:ext uri="{BB962C8B-B14F-4D97-AF65-F5344CB8AC3E}">
        <p14:creationId xmlns:p14="http://schemas.microsoft.com/office/powerpoint/2010/main" val="2232957879"/>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EDAF8EB-7F73-D2A6-4991-A6CE3BD48692}"/>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3" name="Platshållare för bildnummer 2">
            <a:extLst>
              <a:ext uri="{FF2B5EF4-FFF2-40B4-BE49-F238E27FC236}">
                <a16:creationId xmlns:a16="http://schemas.microsoft.com/office/drawing/2014/main" id="{4E24E65B-3C59-A82A-3ED7-A0BA80EFEEF5}"/>
              </a:ext>
            </a:extLst>
          </p:cNvPr>
          <p:cNvSpPr>
            <a:spLocks noGrp="1"/>
          </p:cNvSpPr>
          <p:nvPr>
            <p:ph type="sldNum" sz="quarter" idx="11"/>
          </p:nvPr>
        </p:nvSpPr>
        <p:spPr/>
        <p:txBody>
          <a:bodyPr/>
          <a:lstStyle/>
          <a:p>
            <a:fld id="{A3FDC6D7-55FA-E04E-9C93-5B0D56E47450}" type="slidenum">
              <a:rPr lang="sv-SE" smtClean="0"/>
              <a:pPr/>
              <a:t>9</a:t>
            </a:fld>
            <a:endParaRPr lang="sv-SE"/>
          </a:p>
        </p:txBody>
      </p:sp>
      <p:sp>
        <p:nvSpPr>
          <p:cNvPr id="5" name="Rubrik 4">
            <a:extLst>
              <a:ext uri="{FF2B5EF4-FFF2-40B4-BE49-F238E27FC236}">
                <a16:creationId xmlns:a16="http://schemas.microsoft.com/office/drawing/2014/main" id="{0B8BAD55-4177-90FA-1EB9-92BA450A3C40}"/>
              </a:ext>
            </a:extLst>
          </p:cNvPr>
          <p:cNvSpPr>
            <a:spLocks noGrp="1"/>
          </p:cNvSpPr>
          <p:nvPr>
            <p:ph type="title"/>
          </p:nvPr>
        </p:nvSpPr>
        <p:spPr>
          <a:xfrm>
            <a:off x="702000" y="477371"/>
            <a:ext cx="4668786" cy="5564984"/>
          </a:xfrm>
        </p:spPr>
        <p:txBody>
          <a:bodyPr>
            <a:normAutofit/>
          </a:bodyPr>
          <a:lstStyle/>
          <a:p>
            <a:r>
              <a:rPr lang="sv-SE" sz="3200" dirty="0">
                <a:solidFill>
                  <a:schemeClr val="accent5"/>
                </a:solidFill>
                <a:latin typeface="Arial" panose="020B0604020202020204" pitchFamily="34" charset="0"/>
                <a:cs typeface="Arial" panose="020B0604020202020204" pitchFamily="34" charset="0"/>
              </a:rPr>
              <a:t>Upphovsrätten är grunden </a:t>
            </a:r>
            <a:r>
              <a:rPr lang="sv-SE" sz="3200" dirty="0">
                <a:latin typeface="Arial" panose="020B0604020202020204" pitchFamily="34" charset="0"/>
                <a:cs typeface="Arial" panose="020B0604020202020204" pitchFamily="34" charset="0"/>
              </a:rPr>
              <a:t>för att författare, konstnärer, fotografer, journalister, kompositörer och andra rättighetshavare ska kunna bestämma över, och få betalt för, sitt arbete.</a:t>
            </a:r>
          </a:p>
        </p:txBody>
      </p:sp>
      <p:pic>
        <p:nvPicPr>
          <p:cNvPr id="8" name="Platshållare för bild 7">
            <a:extLst>
              <a:ext uri="{FF2B5EF4-FFF2-40B4-BE49-F238E27FC236}">
                <a16:creationId xmlns:a16="http://schemas.microsoft.com/office/drawing/2014/main" id="{2AE45199-C194-A95C-C191-E4B9E1B1180D}"/>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p:blipFill>
        <p:spPr>
          <a:xfrm>
            <a:off x="6096000" y="0"/>
            <a:ext cx="6096000" cy="6858000"/>
          </a:xfrm>
        </p:spPr>
      </p:pic>
      <p:sp>
        <p:nvSpPr>
          <p:cNvPr id="4" name="textruta 3">
            <a:extLst>
              <a:ext uri="{FF2B5EF4-FFF2-40B4-BE49-F238E27FC236}">
                <a16:creationId xmlns:a16="http://schemas.microsoft.com/office/drawing/2014/main" id="{49B6DC2A-E124-AE81-3B7C-5062CB7F5D3C}"/>
              </a:ext>
            </a:extLst>
          </p:cNvPr>
          <p:cNvSpPr txBox="1"/>
          <p:nvPr/>
        </p:nvSpPr>
        <p:spPr>
          <a:xfrm>
            <a:off x="10261073" y="192301"/>
            <a:ext cx="1927952" cy="230832"/>
          </a:xfrm>
          <a:prstGeom prst="rect">
            <a:avLst/>
          </a:prstGeom>
          <a:noFill/>
        </p:spPr>
        <p:txBody>
          <a:bodyPr wrap="square" rtlCol="0">
            <a:spAutoFit/>
          </a:bodyPr>
          <a:lstStyle/>
          <a:p>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Foto: </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Unsplash</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/Javier </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Amador</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 </a:t>
            </a:r>
          </a:p>
        </p:txBody>
      </p:sp>
    </p:spTree>
    <p:extLst>
      <p:ext uri="{BB962C8B-B14F-4D97-AF65-F5344CB8AC3E}">
        <p14:creationId xmlns:p14="http://schemas.microsoft.com/office/powerpoint/2010/main" val="654590753"/>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E45E43FC-B656-2640-8816-ADB7EE807198}"/>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329C6A54-26D6-6F4E-9A48-63B618B7680F}"/>
              </a:ext>
            </a:extLst>
          </p:cNvPr>
          <p:cNvSpPr>
            <a:spLocks noGrp="1"/>
          </p:cNvSpPr>
          <p:nvPr>
            <p:ph type="sldNum" sz="quarter" idx="11"/>
          </p:nvPr>
        </p:nvSpPr>
        <p:spPr/>
        <p:txBody>
          <a:bodyPr/>
          <a:lstStyle/>
          <a:p>
            <a:fld id="{A3FDC6D7-55FA-E04E-9C93-5B0D56E47450}" type="slidenum">
              <a:rPr lang="sv-SE" smtClean="0"/>
              <a:pPr/>
              <a:t>10</a:t>
            </a:fld>
            <a:endParaRPr lang="sv-SE"/>
          </a:p>
        </p:txBody>
      </p:sp>
      <p:sp>
        <p:nvSpPr>
          <p:cNvPr id="2" name="Rubrik 1">
            <a:extLst>
              <a:ext uri="{FF2B5EF4-FFF2-40B4-BE49-F238E27FC236}">
                <a16:creationId xmlns:a16="http://schemas.microsoft.com/office/drawing/2014/main" id="{6B3C7792-DA4B-F64C-9706-74E99BF78E89}"/>
              </a:ext>
            </a:extLst>
          </p:cNvPr>
          <p:cNvSpPr>
            <a:spLocks noGrp="1"/>
          </p:cNvSpPr>
          <p:nvPr>
            <p:ph type="title"/>
          </p:nvPr>
        </p:nvSpPr>
        <p:spPr/>
        <p:txBody>
          <a:bodyPr>
            <a:normAutofit/>
          </a:bodyPr>
          <a:lstStyle/>
          <a:p>
            <a:r>
              <a:rPr lang="sv-SE" dirty="0">
                <a:latin typeface="Arial" panose="020B0604020202020204" pitchFamily="34" charset="0"/>
              </a:rPr>
              <a:t>Då behövs inte tillstånd</a:t>
            </a:r>
          </a:p>
        </p:txBody>
      </p:sp>
      <p:pic>
        <p:nvPicPr>
          <p:cNvPr id="10" name="Platshållare för bild 9">
            <a:extLst>
              <a:ext uri="{FF2B5EF4-FFF2-40B4-BE49-F238E27FC236}">
                <a16:creationId xmlns:a16="http://schemas.microsoft.com/office/drawing/2014/main" id="{ACE8FFE5-376B-5599-9D4D-44224D904576}"/>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p:blipFill>
        <p:spPr>
          <a:xfrm>
            <a:off x="6096000" y="1"/>
            <a:ext cx="6096000" cy="6858000"/>
          </a:xfrm>
        </p:spPr>
      </p:pic>
      <p:sp>
        <p:nvSpPr>
          <p:cNvPr id="3" name="Platshållare för innehåll 2">
            <a:extLst>
              <a:ext uri="{FF2B5EF4-FFF2-40B4-BE49-F238E27FC236}">
                <a16:creationId xmlns:a16="http://schemas.microsoft.com/office/drawing/2014/main" id="{D563D375-3C73-DD4A-BC66-C197F18277EE}"/>
              </a:ext>
            </a:extLst>
          </p:cNvPr>
          <p:cNvSpPr>
            <a:spLocks noGrp="1"/>
          </p:cNvSpPr>
          <p:nvPr>
            <p:ph type="body" sz="half" idx="2"/>
          </p:nvPr>
        </p:nvSpPr>
        <p:spPr/>
        <p:txBody>
          <a:bodyPr vert="horz" lIns="91440" tIns="45720" rIns="91440" bIns="45720" rtlCol="0" anchor="t">
            <a:normAutofit/>
          </a:bodyPr>
          <a:lstStyle/>
          <a:p>
            <a:pPr marL="342900" indent="-342900">
              <a:buFont typeface="Arial" panose="020B0604020202020204" pitchFamily="34" charset="0"/>
              <a:buChar char="•"/>
            </a:pPr>
            <a:r>
              <a:rPr lang="sv-SE" sz="2400" dirty="0">
                <a:latin typeface="Arial" panose="020B0604020202020204" pitchFamily="34" charset="0"/>
              </a:rPr>
              <a:t>Privat bruk</a:t>
            </a:r>
          </a:p>
          <a:p>
            <a:pPr marL="342900" indent="-342900">
              <a:buFont typeface="Arial" panose="020B0604020202020204" pitchFamily="34" charset="0"/>
              <a:buChar char="•"/>
            </a:pPr>
            <a:r>
              <a:rPr lang="sv-SE" sz="2400" dirty="0">
                <a:latin typeface="Arial" panose="020B0604020202020204" pitchFamily="34" charset="0"/>
              </a:rPr>
              <a:t>Citaträtt</a:t>
            </a:r>
          </a:p>
          <a:p>
            <a:pPr marL="342900" indent="-342900">
              <a:buFont typeface="Arial" panose="020B0604020202020204" pitchFamily="34" charset="0"/>
              <a:buChar char="•"/>
            </a:pPr>
            <a:r>
              <a:rPr lang="sv-SE" sz="2400" dirty="0" err="1">
                <a:latin typeface="Arial" panose="020B0604020202020204" pitchFamily="34" charset="0"/>
              </a:rPr>
              <a:t>Creative</a:t>
            </a:r>
            <a:r>
              <a:rPr lang="sv-SE" sz="2400" dirty="0">
                <a:latin typeface="Arial" panose="020B0604020202020204" pitchFamily="34" charset="0"/>
              </a:rPr>
              <a:t> </a:t>
            </a:r>
            <a:r>
              <a:rPr lang="sv-SE" sz="2400" dirty="0" err="1">
                <a:latin typeface="Arial" panose="020B0604020202020204" pitchFamily="34" charset="0"/>
              </a:rPr>
              <a:t>Commons</a:t>
            </a:r>
            <a:endParaRPr lang="sv-SE" sz="2400" dirty="0">
              <a:latin typeface="Arial" panose="020B0604020202020204" pitchFamily="34" charset="0"/>
            </a:endParaRPr>
          </a:p>
          <a:p>
            <a:pPr marL="342900" indent="-342900">
              <a:buFont typeface="Arial" panose="020B0604020202020204" pitchFamily="34" charset="0"/>
              <a:buChar char="•"/>
            </a:pPr>
            <a:endParaRPr lang="sv-SE" sz="2400" dirty="0">
              <a:latin typeface="Arial" panose="020B0604020202020204" pitchFamily="34" charset="0"/>
            </a:endParaRPr>
          </a:p>
          <a:p>
            <a:endParaRPr lang="sv-SE" dirty="0">
              <a:latin typeface="Arial" panose="020B0604020202020204" pitchFamily="34" charset="0"/>
            </a:endParaRPr>
          </a:p>
        </p:txBody>
      </p:sp>
      <p:sp>
        <p:nvSpPr>
          <p:cNvPr id="11" name="textruta 10">
            <a:extLst>
              <a:ext uri="{FF2B5EF4-FFF2-40B4-BE49-F238E27FC236}">
                <a16:creationId xmlns:a16="http://schemas.microsoft.com/office/drawing/2014/main" id="{B8587BBD-B65F-37F7-5C5C-CFC2047B68BC}"/>
              </a:ext>
            </a:extLst>
          </p:cNvPr>
          <p:cNvSpPr txBox="1"/>
          <p:nvPr/>
        </p:nvSpPr>
        <p:spPr>
          <a:xfrm>
            <a:off x="6295697" y="226368"/>
            <a:ext cx="1954924" cy="230832"/>
          </a:xfrm>
          <a:prstGeom prst="rect">
            <a:avLst/>
          </a:prstGeom>
          <a:noFill/>
        </p:spPr>
        <p:txBody>
          <a:bodyPr wrap="square" rtlCol="0">
            <a:spAutoFit/>
          </a:bodyPr>
          <a:lstStyle/>
          <a:p>
            <a:r>
              <a:rPr lang="sv-SE" sz="900">
                <a:solidFill>
                  <a:schemeClr val="bg1"/>
                </a:solidFill>
              </a:rPr>
              <a:t>Foto: Steinar </a:t>
            </a:r>
            <a:r>
              <a:rPr lang="sv-SE" sz="900" err="1">
                <a:solidFill>
                  <a:schemeClr val="bg1"/>
                </a:solidFill>
              </a:rPr>
              <a:t>Engeland</a:t>
            </a:r>
            <a:r>
              <a:rPr lang="sv-SE" sz="900">
                <a:solidFill>
                  <a:schemeClr val="bg1"/>
                </a:solidFill>
              </a:rPr>
              <a:t>/</a:t>
            </a:r>
            <a:r>
              <a:rPr lang="sv-SE" sz="900" err="1">
                <a:solidFill>
                  <a:schemeClr val="bg1"/>
                </a:solidFill>
              </a:rPr>
              <a:t>Unsplash</a:t>
            </a:r>
            <a:r>
              <a:rPr lang="sv-SE" sz="900">
                <a:solidFill>
                  <a:schemeClr val="bg1"/>
                </a:solidFill>
              </a:rPr>
              <a:t> </a:t>
            </a:r>
          </a:p>
        </p:txBody>
      </p:sp>
    </p:spTree>
    <p:extLst>
      <p:ext uri="{BB962C8B-B14F-4D97-AF65-F5344CB8AC3E}">
        <p14:creationId xmlns:p14="http://schemas.microsoft.com/office/powerpoint/2010/main" val="3956198973"/>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duotone>
              <a:schemeClr val="accent1">
                <a:shade val="45000"/>
                <a:satMod val="135000"/>
              </a:schemeClr>
              <a:prstClr val="white"/>
            </a:duotone>
            <a:extLst>
              <a:ext uri="{BEBA8EAE-BF5A-486C-A8C5-ECC9F3942E4B}">
                <a14:imgProps xmlns:a14="http://schemas.microsoft.com/office/drawing/2010/main">
                  <a14:imgLayer r:embed="rId4">
                    <a14:imgEffect>
                      <a14:saturation sat="46000"/>
                    </a14:imgEffect>
                    <a14:imgEffect>
                      <a14:brightnessContrast bright="-4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9CBB3C2A-D523-2C4D-ADC0-9675D048A2F2}"/>
              </a:ext>
            </a:extLst>
          </p:cNvPr>
          <p:cNvSpPr>
            <a:spLocks noGrp="1"/>
          </p:cNvSpPr>
          <p:nvPr>
            <p:ph type="ctrTitle"/>
          </p:nvPr>
        </p:nvSpPr>
        <p:spPr>
          <a:xfrm>
            <a:off x="702262" y="1890499"/>
            <a:ext cx="10775036" cy="1538501"/>
          </a:xfrm>
        </p:spPr>
        <p:txBody>
          <a:bodyPr>
            <a:normAutofit/>
          </a:bodyPr>
          <a:lstStyle/>
          <a:p>
            <a:r>
              <a:rPr lang="sv-SE" b="1" dirty="0">
                <a:latin typeface="Arial" panose="020B0604020202020204" pitchFamily="34" charset="0"/>
              </a:rPr>
              <a:t>Skolkopieringsavtalet</a:t>
            </a:r>
            <a:br>
              <a:rPr lang="sv-SE" b="1" dirty="0">
                <a:latin typeface="Arial" panose="020B0604020202020204" pitchFamily="34" charset="0"/>
              </a:rPr>
            </a:br>
            <a:endParaRPr lang="sv-SE" sz="2700" b="1" dirty="0">
              <a:solidFill>
                <a:schemeClr val="accent5">
                  <a:lumMod val="60000"/>
                  <a:lumOff val="40000"/>
                </a:schemeClr>
              </a:solidFill>
              <a:latin typeface="Arial" panose="020B0604020202020204" pitchFamily="34" charset="0"/>
            </a:endParaRPr>
          </a:p>
        </p:txBody>
      </p:sp>
      <p:sp>
        <p:nvSpPr>
          <p:cNvPr id="6" name="Platshållare för datum 5">
            <a:extLst>
              <a:ext uri="{FF2B5EF4-FFF2-40B4-BE49-F238E27FC236}">
                <a16:creationId xmlns:a16="http://schemas.microsoft.com/office/drawing/2014/main" id="{194016B4-0D25-474D-9735-F70CC2C3F1BF}"/>
              </a:ext>
            </a:extLst>
          </p:cNvPr>
          <p:cNvSpPr>
            <a:spLocks noGrp="1"/>
          </p:cNvSpPr>
          <p:nvPr>
            <p:ph type="dt" sz="half" idx="10"/>
          </p:nvPr>
        </p:nvSpPr>
        <p:spPr/>
        <p:txBody>
          <a:bodyPr/>
          <a:lstStyle/>
          <a:p>
            <a:r>
              <a:rPr lang="sv-SE"/>
              <a:t>2022-07-01</a:t>
            </a:r>
          </a:p>
        </p:txBody>
      </p:sp>
      <p:sp>
        <p:nvSpPr>
          <p:cNvPr id="7" name="Platshållare för bildnummer 6">
            <a:extLst>
              <a:ext uri="{FF2B5EF4-FFF2-40B4-BE49-F238E27FC236}">
                <a16:creationId xmlns:a16="http://schemas.microsoft.com/office/drawing/2014/main" id="{17DBF877-8A7B-554E-BF8E-CB652763E8D3}"/>
              </a:ext>
            </a:extLst>
          </p:cNvPr>
          <p:cNvSpPr>
            <a:spLocks noGrp="1"/>
          </p:cNvSpPr>
          <p:nvPr>
            <p:ph type="sldNum" sz="quarter" idx="11"/>
          </p:nvPr>
        </p:nvSpPr>
        <p:spPr/>
        <p:txBody>
          <a:bodyPr/>
          <a:lstStyle/>
          <a:p>
            <a:fld id="{A3FDC6D7-55FA-E04E-9C93-5B0D56E47450}" type="slidenum">
              <a:rPr lang="sv-SE" smtClean="0"/>
              <a:pPr/>
              <a:t>11</a:t>
            </a:fld>
            <a:endParaRPr lang="sv-SE"/>
          </a:p>
        </p:txBody>
      </p:sp>
      <p:sp>
        <p:nvSpPr>
          <p:cNvPr id="5" name="Rubrik 3">
            <a:extLst>
              <a:ext uri="{FF2B5EF4-FFF2-40B4-BE49-F238E27FC236}">
                <a16:creationId xmlns:a16="http://schemas.microsoft.com/office/drawing/2014/main" id="{A6F03054-A9B7-C15E-F200-94E2F2CE5606}"/>
              </a:ext>
            </a:extLst>
          </p:cNvPr>
          <p:cNvSpPr txBox="1">
            <a:spLocks/>
          </p:cNvSpPr>
          <p:nvPr/>
        </p:nvSpPr>
        <p:spPr>
          <a:xfrm>
            <a:off x="865173" y="3520966"/>
            <a:ext cx="10359876" cy="314473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b="0" i="0" kern="1200">
                <a:solidFill>
                  <a:schemeClr val="bg1"/>
                </a:solidFill>
                <a:latin typeface="Averta Bold" pitchFamily="2" charset="77"/>
                <a:ea typeface="+mj-ea"/>
                <a:cs typeface="Arial" panose="020B0604020202020204" pitchFamily="34" charset="0"/>
              </a:defRPr>
            </a:lvl1pPr>
          </a:lstStyle>
          <a:p>
            <a:r>
              <a:rPr lang="sv-SE" sz="2700" dirty="0">
                <a:latin typeface="+mn-lt"/>
              </a:rPr>
              <a:t>Skolkopieringsavtalet ger rätt att, i viss omfattning,</a:t>
            </a:r>
          </a:p>
          <a:p>
            <a:r>
              <a:rPr lang="sv-SE" sz="2700" dirty="0">
                <a:latin typeface="+mn-lt"/>
              </a:rPr>
              <a:t>kopiera och dela upphovsrättsligt skyddat material</a:t>
            </a:r>
          </a:p>
          <a:p>
            <a:r>
              <a:rPr lang="sv-SE" sz="2700" dirty="0">
                <a:latin typeface="+mn-lt"/>
              </a:rPr>
              <a:t>ur offentliggjorda svenska och utländska verk,</a:t>
            </a:r>
          </a:p>
          <a:p>
            <a:r>
              <a:rPr lang="sv-SE" sz="2700" dirty="0">
                <a:latin typeface="+mn-lt"/>
              </a:rPr>
              <a:t>analogt och digitalt. </a:t>
            </a:r>
            <a:endParaRPr lang="sv-SE" sz="2700" dirty="0">
              <a:solidFill>
                <a:schemeClr val="accent5">
                  <a:lumMod val="60000"/>
                  <a:lumOff val="40000"/>
                </a:schemeClr>
              </a:solidFill>
              <a:latin typeface="+mn-lt"/>
            </a:endParaRPr>
          </a:p>
        </p:txBody>
      </p:sp>
      <p:sp>
        <p:nvSpPr>
          <p:cNvPr id="8" name="textruta 7">
            <a:extLst>
              <a:ext uri="{FF2B5EF4-FFF2-40B4-BE49-F238E27FC236}">
                <a16:creationId xmlns:a16="http://schemas.microsoft.com/office/drawing/2014/main" id="{9905EC15-B44E-F2FF-452C-4551F804ABF9}"/>
              </a:ext>
            </a:extLst>
          </p:cNvPr>
          <p:cNvSpPr txBox="1"/>
          <p:nvPr/>
        </p:nvSpPr>
        <p:spPr>
          <a:xfrm>
            <a:off x="10261073" y="192301"/>
            <a:ext cx="1927952" cy="230832"/>
          </a:xfrm>
          <a:prstGeom prst="rect">
            <a:avLst/>
          </a:prstGeom>
          <a:noFill/>
        </p:spPr>
        <p:txBody>
          <a:bodyPr wrap="square" rtlCol="0">
            <a:spAutoFit/>
          </a:bodyPr>
          <a:lstStyle/>
          <a:p>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Foto: Matthew </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Feeney</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Unsplash</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 </a:t>
            </a:r>
          </a:p>
        </p:txBody>
      </p:sp>
    </p:spTree>
    <p:extLst>
      <p:ext uri="{BB962C8B-B14F-4D97-AF65-F5344CB8AC3E}">
        <p14:creationId xmlns:p14="http://schemas.microsoft.com/office/powerpoint/2010/main" val="2263650299"/>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E75F7C97-F916-044A-B385-64D8DB8B00D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4" name="Platshållare för bildnummer 3">
            <a:extLst>
              <a:ext uri="{FF2B5EF4-FFF2-40B4-BE49-F238E27FC236}">
                <a16:creationId xmlns:a16="http://schemas.microsoft.com/office/drawing/2014/main" id="{3AA497C3-16A4-FD48-B073-CEE4540AB2BA}"/>
              </a:ext>
            </a:extLst>
          </p:cNvPr>
          <p:cNvSpPr>
            <a:spLocks noGrp="1"/>
          </p:cNvSpPr>
          <p:nvPr>
            <p:ph type="sldNum" sz="quarter" idx="11"/>
          </p:nvPr>
        </p:nvSpPr>
        <p:spPr/>
        <p:txBody>
          <a:bodyPr/>
          <a:lstStyle/>
          <a:p>
            <a:fld id="{A3FDC6D7-55FA-E04E-9C93-5B0D56E47450}" type="slidenum">
              <a:rPr lang="sv-SE" smtClean="0"/>
              <a:pPr/>
              <a:t>12</a:t>
            </a:fld>
            <a:endParaRPr lang="sv-SE"/>
          </a:p>
        </p:txBody>
      </p:sp>
      <p:pic>
        <p:nvPicPr>
          <p:cNvPr id="5" name="Bild 4">
            <a:extLst>
              <a:ext uri="{FF2B5EF4-FFF2-40B4-BE49-F238E27FC236}">
                <a16:creationId xmlns:a16="http://schemas.microsoft.com/office/drawing/2014/main" id="{29CF3CD7-590A-1D41-A2F7-B2BE341FCC49}"/>
              </a:ext>
            </a:extLst>
          </p:cNvPr>
          <p:cNvPicPr>
            <a:picLocks noChangeAspect="1"/>
          </p:cNvPicPr>
          <p:nvPr/>
        </p:nvPicPr>
        <p:blipFill rotWithShape="1">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l="24109" t="6082" r="23901" b="5225"/>
          <a:stretch/>
        </p:blipFill>
        <p:spPr>
          <a:xfrm>
            <a:off x="3761683" y="1157750"/>
            <a:ext cx="4668633" cy="5166709"/>
          </a:xfrm>
          <a:prstGeom prst="rect">
            <a:avLst/>
          </a:prstGeom>
        </p:spPr>
      </p:pic>
      <p:sp>
        <p:nvSpPr>
          <p:cNvPr id="6" name="textruta 5">
            <a:extLst>
              <a:ext uri="{FF2B5EF4-FFF2-40B4-BE49-F238E27FC236}">
                <a16:creationId xmlns:a16="http://schemas.microsoft.com/office/drawing/2014/main" id="{31ABF407-FC22-F748-918D-B2DD6A6628DF}"/>
              </a:ext>
            </a:extLst>
          </p:cNvPr>
          <p:cNvSpPr txBox="1"/>
          <p:nvPr/>
        </p:nvSpPr>
        <p:spPr>
          <a:xfrm>
            <a:off x="2418737" y="2324796"/>
            <a:ext cx="1755058" cy="646331"/>
          </a:xfrm>
          <a:prstGeom prst="rect">
            <a:avLst/>
          </a:prstGeom>
          <a:noFill/>
        </p:spPr>
        <p:txBody>
          <a:bodyPr wrap="square" rtlCol="0">
            <a:spAutoFit/>
          </a:bodyPr>
          <a:lstStyle/>
          <a:p>
            <a:r>
              <a:rPr lang="sv-SE">
                <a:latin typeface="Averta Regular" pitchFamily="2" charset="77"/>
              </a:rPr>
              <a:t>Nya verk produceras</a:t>
            </a:r>
          </a:p>
        </p:txBody>
      </p:sp>
      <p:sp>
        <p:nvSpPr>
          <p:cNvPr id="7" name="textruta 6">
            <a:extLst>
              <a:ext uri="{FF2B5EF4-FFF2-40B4-BE49-F238E27FC236}">
                <a16:creationId xmlns:a16="http://schemas.microsoft.com/office/drawing/2014/main" id="{F0EF4E55-12C7-D54B-8BBC-1BCB4A2AB805}"/>
              </a:ext>
            </a:extLst>
          </p:cNvPr>
          <p:cNvSpPr txBox="1"/>
          <p:nvPr/>
        </p:nvSpPr>
        <p:spPr>
          <a:xfrm>
            <a:off x="1467466" y="4784505"/>
            <a:ext cx="2846437" cy="646331"/>
          </a:xfrm>
          <a:prstGeom prst="rect">
            <a:avLst/>
          </a:prstGeom>
          <a:noFill/>
        </p:spPr>
        <p:txBody>
          <a:bodyPr wrap="square" rtlCol="0">
            <a:spAutoFit/>
          </a:bodyPr>
          <a:lstStyle/>
          <a:p>
            <a:r>
              <a:rPr lang="sv-SE">
                <a:latin typeface="Averta Regular" pitchFamily="2" charset="77"/>
              </a:rPr>
              <a:t>Medel fördelas till upphovsrättsinnehavare</a:t>
            </a:r>
          </a:p>
        </p:txBody>
      </p:sp>
      <p:sp>
        <p:nvSpPr>
          <p:cNvPr id="8" name="textruta 7">
            <a:extLst>
              <a:ext uri="{FF2B5EF4-FFF2-40B4-BE49-F238E27FC236}">
                <a16:creationId xmlns:a16="http://schemas.microsoft.com/office/drawing/2014/main" id="{98E827AE-C718-A448-8FF6-87574A73899D}"/>
              </a:ext>
            </a:extLst>
          </p:cNvPr>
          <p:cNvSpPr txBox="1"/>
          <p:nvPr/>
        </p:nvSpPr>
        <p:spPr>
          <a:xfrm>
            <a:off x="4736691" y="6247549"/>
            <a:ext cx="2718619" cy="369332"/>
          </a:xfrm>
          <a:prstGeom prst="rect">
            <a:avLst/>
          </a:prstGeom>
          <a:noFill/>
        </p:spPr>
        <p:txBody>
          <a:bodyPr wrap="square" rtlCol="0">
            <a:spAutoFit/>
          </a:bodyPr>
          <a:lstStyle/>
          <a:p>
            <a:r>
              <a:rPr lang="sv-SE">
                <a:latin typeface="Averta Regular" pitchFamily="2" charset="77"/>
              </a:rPr>
              <a:t>Medlemsorganisationer</a:t>
            </a:r>
          </a:p>
        </p:txBody>
      </p:sp>
      <p:sp>
        <p:nvSpPr>
          <p:cNvPr id="9" name="textruta 8">
            <a:extLst>
              <a:ext uri="{FF2B5EF4-FFF2-40B4-BE49-F238E27FC236}">
                <a16:creationId xmlns:a16="http://schemas.microsoft.com/office/drawing/2014/main" id="{BCB16F58-7492-214A-A5BE-B789609C1B98}"/>
              </a:ext>
            </a:extLst>
          </p:cNvPr>
          <p:cNvSpPr txBox="1"/>
          <p:nvPr/>
        </p:nvSpPr>
        <p:spPr>
          <a:xfrm>
            <a:off x="8388452" y="2590240"/>
            <a:ext cx="1686233" cy="369332"/>
          </a:xfrm>
          <a:prstGeom prst="rect">
            <a:avLst/>
          </a:prstGeom>
          <a:noFill/>
        </p:spPr>
        <p:txBody>
          <a:bodyPr wrap="square" rtlCol="0">
            <a:spAutoFit/>
          </a:bodyPr>
          <a:lstStyle/>
          <a:p>
            <a:r>
              <a:rPr lang="sv-SE">
                <a:latin typeface="Averta Regular" pitchFamily="2" charset="77"/>
              </a:rPr>
              <a:t>Licenspengar</a:t>
            </a:r>
          </a:p>
        </p:txBody>
      </p:sp>
      <p:sp>
        <p:nvSpPr>
          <p:cNvPr id="10" name="textruta 9">
            <a:extLst>
              <a:ext uri="{FF2B5EF4-FFF2-40B4-BE49-F238E27FC236}">
                <a16:creationId xmlns:a16="http://schemas.microsoft.com/office/drawing/2014/main" id="{1D9D3AD6-767E-0E4F-AD19-9E6D8C3CDEFA}"/>
              </a:ext>
            </a:extLst>
          </p:cNvPr>
          <p:cNvSpPr txBox="1"/>
          <p:nvPr/>
        </p:nvSpPr>
        <p:spPr>
          <a:xfrm>
            <a:off x="5756785" y="788418"/>
            <a:ext cx="2494937" cy="369332"/>
          </a:xfrm>
          <a:prstGeom prst="rect">
            <a:avLst/>
          </a:prstGeom>
          <a:noFill/>
        </p:spPr>
        <p:txBody>
          <a:bodyPr wrap="square" rtlCol="0">
            <a:spAutoFit/>
          </a:bodyPr>
          <a:lstStyle/>
          <a:p>
            <a:r>
              <a:rPr lang="sv-SE">
                <a:latin typeface="Averta Regular" pitchFamily="2" charset="77"/>
              </a:rPr>
              <a:t>Verk kopieras/delas</a:t>
            </a:r>
          </a:p>
        </p:txBody>
      </p:sp>
      <p:sp>
        <p:nvSpPr>
          <p:cNvPr id="11" name="textruta 10">
            <a:extLst>
              <a:ext uri="{FF2B5EF4-FFF2-40B4-BE49-F238E27FC236}">
                <a16:creationId xmlns:a16="http://schemas.microsoft.com/office/drawing/2014/main" id="{0B142001-4A56-4E4A-9AC0-ABD9AC7917AF}"/>
              </a:ext>
            </a:extLst>
          </p:cNvPr>
          <p:cNvSpPr txBox="1"/>
          <p:nvPr/>
        </p:nvSpPr>
        <p:spPr>
          <a:xfrm>
            <a:off x="8430315" y="4461339"/>
            <a:ext cx="2294217" cy="646331"/>
          </a:xfrm>
          <a:prstGeom prst="rect">
            <a:avLst/>
          </a:prstGeom>
          <a:noFill/>
        </p:spPr>
        <p:txBody>
          <a:bodyPr wrap="square" rtlCol="0">
            <a:spAutoFit/>
          </a:bodyPr>
          <a:lstStyle/>
          <a:p>
            <a:r>
              <a:rPr lang="sv-SE">
                <a:latin typeface="Averta Regular" pitchFamily="2" charset="77"/>
              </a:rPr>
              <a:t>Bonus samlar in och administrerar</a:t>
            </a:r>
          </a:p>
        </p:txBody>
      </p:sp>
      <p:sp>
        <p:nvSpPr>
          <p:cNvPr id="12" name="Rubrik 4">
            <a:extLst>
              <a:ext uri="{FF2B5EF4-FFF2-40B4-BE49-F238E27FC236}">
                <a16:creationId xmlns:a16="http://schemas.microsoft.com/office/drawing/2014/main" id="{E1EF72E0-DA45-7A49-B197-61303F87FD71}"/>
              </a:ext>
            </a:extLst>
          </p:cNvPr>
          <p:cNvSpPr txBox="1">
            <a:spLocks/>
          </p:cNvSpPr>
          <p:nvPr/>
        </p:nvSpPr>
        <p:spPr>
          <a:xfrm>
            <a:off x="702261" y="190306"/>
            <a:ext cx="4532940" cy="1951355"/>
          </a:xfrm>
          <a:prstGeom prst="rect">
            <a:avLst/>
          </a:prstGeom>
        </p:spPr>
        <p:txBody>
          <a:bodyPr anchor="ctr"/>
          <a:lst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Arial" panose="020B0604020202020204" pitchFamily="34" charset="0"/>
              </a:defRPr>
            </a:lvl1pPr>
          </a:lstStyle>
          <a:p>
            <a:r>
              <a:rPr lang="sv-SE" dirty="0">
                <a:latin typeface="Arial" panose="020B0604020202020204" pitchFamily="34" charset="0"/>
              </a:rPr>
              <a:t>Det kulturella kretsloppet</a:t>
            </a:r>
          </a:p>
        </p:txBody>
      </p:sp>
    </p:spTree>
    <p:extLst>
      <p:ext uri="{BB962C8B-B14F-4D97-AF65-F5344CB8AC3E}">
        <p14:creationId xmlns:p14="http://schemas.microsoft.com/office/powerpoint/2010/main" val="3514382676"/>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7">
            <a:extLst>
              <a:ext uri="{FF2B5EF4-FFF2-40B4-BE49-F238E27FC236}">
                <a16:creationId xmlns:a16="http://schemas.microsoft.com/office/drawing/2014/main" id="{DC1AEE23-B1D1-D640-ABCC-50482740B6DF}"/>
              </a:ext>
            </a:extLst>
          </p:cNvPr>
          <p:cNvPicPr>
            <a:picLocks noChangeAspect="1"/>
          </p:cNvPicPr>
          <p:nvPr/>
        </p:nvPicPr>
        <p:blipFill>
          <a:blip r:embed="rId3" cstate="email">
            <a:graysc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6" name="Rektangel 5">
            <a:extLst>
              <a:ext uri="{FF2B5EF4-FFF2-40B4-BE49-F238E27FC236}">
                <a16:creationId xmlns:a16="http://schemas.microsoft.com/office/drawing/2014/main" id="{D1A1ED39-0866-2244-AB2F-BD78D322F567}"/>
              </a:ext>
            </a:extLst>
          </p:cNvPr>
          <p:cNvSpPr/>
          <p:nvPr/>
        </p:nvSpPr>
        <p:spPr>
          <a:xfrm>
            <a:off x="0" y="0"/>
            <a:ext cx="12192000" cy="6871495"/>
          </a:xfrm>
          <a:prstGeom prst="rect">
            <a:avLst/>
          </a:prstGeom>
          <a:solidFill>
            <a:schemeClr val="accent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4F14FACF-7DB6-6B49-9929-15C41598C589}"/>
              </a:ext>
            </a:extLst>
          </p:cNvPr>
          <p:cNvPicPr>
            <a:picLocks noChangeAspect="1"/>
          </p:cNvPicPr>
          <p:nvPr/>
        </p:nvPicPr>
        <p:blipFill>
          <a:blip r:embed="rId4">
            <a:alphaModFix amt="81000"/>
          </a:blip>
          <a:stretch>
            <a:fillRect/>
          </a:stretch>
        </p:blipFill>
        <p:spPr>
          <a:xfrm>
            <a:off x="6744491" y="277490"/>
            <a:ext cx="5239496" cy="6077816"/>
          </a:xfrm>
          <a:prstGeom prst="rect">
            <a:avLst/>
          </a:prstGeom>
          <a:effectLst>
            <a:outerShdw blurRad="309661" dist="38100" dir="2700000" sx="104345" sy="104345" algn="tl" rotWithShape="0">
              <a:prstClr val="black">
                <a:alpha val="38000"/>
              </a:prstClr>
            </a:outerShdw>
          </a:effectLst>
        </p:spPr>
      </p:pic>
      <p:sp>
        <p:nvSpPr>
          <p:cNvPr id="8" name="Rubrik 3">
            <a:extLst>
              <a:ext uri="{FF2B5EF4-FFF2-40B4-BE49-F238E27FC236}">
                <a16:creationId xmlns:a16="http://schemas.microsoft.com/office/drawing/2014/main" id="{F9E4C019-51E1-1B40-BBB3-56B9A2528560}"/>
              </a:ext>
            </a:extLst>
          </p:cNvPr>
          <p:cNvSpPr txBox="1">
            <a:spLocks/>
          </p:cNvSpPr>
          <p:nvPr/>
        </p:nvSpPr>
        <p:spPr>
          <a:xfrm>
            <a:off x="510542" y="1468187"/>
            <a:ext cx="7977179" cy="1917381"/>
          </a:xfrm>
          <a:prstGeom prst="rect">
            <a:avLst/>
          </a:prstGeom>
        </p:spPr>
        <p:txBody>
          <a:bodyPr anchor="b"/>
          <a:lst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mj-cs"/>
              </a:defRPr>
            </a:lvl1pPr>
          </a:lstStyle>
          <a:p>
            <a:r>
              <a:rPr lang="sv-SE" sz="8000" dirty="0">
                <a:solidFill>
                  <a:schemeClr val="bg1"/>
                </a:solidFill>
                <a:latin typeface="Arial" panose="020B0604020202020204" pitchFamily="34" charset="0"/>
                <a:cs typeface="Arial" panose="020B0604020202020204" pitchFamily="34" charset="0"/>
              </a:rPr>
              <a:t>Exempel – diskutera!</a:t>
            </a:r>
          </a:p>
        </p:txBody>
      </p:sp>
      <p:sp>
        <p:nvSpPr>
          <p:cNvPr id="9" name="Platshållare för text 4">
            <a:extLst>
              <a:ext uri="{FF2B5EF4-FFF2-40B4-BE49-F238E27FC236}">
                <a16:creationId xmlns:a16="http://schemas.microsoft.com/office/drawing/2014/main" id="{01FFE08F-37D5-FD44-A0D7-B529A3EB109A}"/>
              </a:ext>
            </a:extLst>
          </p:cNvPr>
          <p:cNvSpPr txBox="1">
            <a:spLocks/>
          </p:cNvSpPr>
          <p:nvPr/>
        </p:nvSpPr>
        <p:spPr>
          <a:xfrm>
            <a:off x="702261" y="3724956"/>
            <a:ext cx="5548910" cy="8762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a:solidFill>
                <a:schemeClr val="bg1"/>
              </a:solidFill>
            </a:endParaRPr>
          </a:p>
        </p:txBody>
      </p:sp>
      <p:pic>
        <p:nvPicPr>
          <p:cNvPr id="12" name="Bildobjekt 11">
            <a:extLst>
              <a:ext uri="{FF2B5EF4-FFF2-40B4-BE49-F238E27FC236}">
                <a16:creationId xmlns:a16="http://schemas.microsoft.com/office/drawing/2014/main" id="{9AC5D5E3-AD13-634B-BBA2-71D71BF549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2" name="Platshållare för datum 1">
            <a:extLst>
              <a:ext uri="{FF2B5EF4-FFF2-40B4-BE49-F238E27FC236}">
                <a16:creationId xmlns:a16="http://schemas.microsoft.com/office/drawing/2014/main" id="{7EB5CCE2-2E59-8840-BD4B-4A830C903523}"/>
              </a:ext>
            </a:extLst>
          </p:cNvPr>
          <p:cNvSpPr>
            <a:spLocks noGrp="1"/>
          </p:cNvSpPr>
          <p:nvPr>
            <p:ph type="dt" sz="half" idx="10"/>
          </p:nvPr>
        </p:nvSpPr>
        <p:spPr/>
        <p:txBody>
          <a:bodyPr/>
          <a:lstStyle/>
          <a:p>
            <a:r>
              <a:rPr lang="sv-SE">
                <a:solidFill>
                  <a:schemeClr val="bg1"/>
                </a:solidFill>
              </a:rPr>
              <a:t>2022-07-01</a:t>
            </a:r>
          </a:p>
        </p:txBody>
      </p:sp>
      <p:sp>
        <p:nvSpPr>
          <p:cNvPr id="3" name="Platshållare för bildnummer 2">
            <a:extLst>
              <a:ext uri="{FF2B5EF4-FFF2-40B4-BE49-F238E27FC236}">
                <a16:creationId xmlns:a16="http://schemas.microsoft.com/office/drawing/2014/main" id="{689EB6E7-7B94-BD43-8F14-AAAE60056707}"/>
              </a:ext>
            </a:extLst>
          </p:cNvPr>
          <p:cNvSpPr>
            <a:spLocks noGrp="1"/>
          </p:cNvSpPr>
          <p:nvPr>
            <p:ph type="sldNum" sz="quarter" idx="11"/>
          </p:nvPr>
        </p:nvSpPr>
        <p:spPr/>
        <p:txBody>
          <a:bodyPr/>
          <a:lstStyle/>
          <a:p>
            <a:fld id="{A3FDC6D7-55FA-E04E-9C93-5B0D56E47450}" type="slidenum">
              <a:rPr lang="sv-SE" smtClean="0">
                <a:solidFill>
                  <a:schemeClr val="bg1"/>
                </a:solidFill>
              </a:rPr>
              <a:pPr/>
              <a:t>13</a:t>
            </a:fld>
            <a:endParaRPr lang="sv-SE">
              <a:solidFill>
                <a:schemeClr val="bg1"/>
              </a:solidFill>
            </a:endParaRPr>
          </a:p>
        </p:txBody>
      </p:sp>
      <p:sp>
        <p:nvSpPr>
          <p:cNvPr id="13" name="Rektangel med klippt hörn 12">
            <a:extLst>
              <a:ext uri="{FF2B5EF4-FFF2-40B4-BE49-F238E27FC236}">
                <a16:creationId xmlns:a16="http://schemas.microsoft.com/office/drawing/2014/main" id="{28AE01F1-D86F-DC4D-9DEC-ED4420BD4D15}"/>
              </a:ext>
            </a:extLst>
          </p:cNvPr>
          <p:cNvSpPr/>
          <p:nvPr/>
        </p:nvSpPr>
        <p:spPr>
          <a:xfrm>
            <a:off x="12604548" y="0"/>
            <a:ext cx="1703540" cy="3945699"/>
          </a:xfrm>
          <a:prstGeom prst="snip1Rect">
            <a:avLst/>
          </a:prstGeom>
          <a:solidFill>
            <a:srgbClr val="FFE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sv-SE" sz="900" b="1">
                <a:solidFill>
                  <a:schemeClr val="tx1"/>
                </a:solidFill>
              </a:rPr>
              <a:t>Byta bakgrundsbild:</a:t>
            </a:r>
            <a:endParaRPr lang="sv-SE" sz="900">
              <a:solidFill>
                <a:schemeClr val="tx1"/>
              </a:solidFill>
            </a:endParaRPr>
          </a:p>
          <a:p>
            <a:endParaRPr lang="sv-SE" sz="800">
              <a:solidFill>
                <a:schemeClr val="tx1"/>
              </a:solidFill>
            </a:endParaRPr>
          </a:p>
          <a:p>
            <a:pPr marL="228600" indent="-228600">
              <a:buFont typeface="+mj-lt"/>
              <a:buAutoNum type="arabicPeriod"/>
            </a:pPr>
            <a:r>
              <a:rPr lang="sv-SE" sz="800">
                <a:solidFill>
                  <a:schemeClr val="tx1"/>
                </a:solidFill>
              </a:rPr>
              <a:t>Klicka i ett av hörnen av bakgrundsbilden. </a:t>
            </a:r>
          </a:p>
          <a:p>
            <a:pPr marL="228600" indent="-228600">
              <a:buFont typeface="+mj-lt"/>
              <a:buAutoNum type="arabicPeriod"/>
            </a:pPr>
            <a:endParaRPr lang="sv-SE" sz="800">
              <a:solidFill>
                <a:schemeClr val="tx1"/>
              </a:solidFill>
            </a:endParaRPr>
          </a:p>
          <a:p>
            <a:pPr marL="228600" indent="-228600">
              <a:buFont typeface="+mj-lt"/>
              <a:buAutoNum type="arabicPeriod"/>
            </a:pPr>
            <a:r>
              <a:rPr lang="sv-SE" sz="800">
                <a:solidFill>
                  <a:schemeClr val="tx1"/>
                </a:solidFill>
              </a:rPr>
              <a:t>Ta tag i en av handtagen och minska rutan med den gröna toningen så att du kan klicka på fotot som ligger bakom.</a:t>
            </a:r>
          </a:p>
          <a:p>
            <a:pPr marL="228600" indent="-228600">
              <a:buFont typeface="+mj-lt"/>
              <a:buAutoNum type="arabicPeriod"/>
            </a:pPr>
            <a:endParaRPr lang="sv-SE" sz="800">
              <a:solidFill>
                <a:schemeClr val="tx1"/>
              </a:solidFill>
            </a:endParaRPr>
          </a:p>
          <a:p>
            <a:pPr marL="228600" indent="-228600">
              <a:buFont typeface="+mj-lt"/>
              <a:buAutoNum type="arabicPeriod"/>
            </a:pPr>
            <a:r>
              <a:rPr lang="sv-SE" sz="800">
                <a:solidFill>
                  <a:schemeClr val="tx1"/>
                </a:solidFill>
              </a:rPr>
              <a:t>Högerklicka på fotot och välj ”Ändra bild” i menyn. </a:t>
            </a:r>
          </a:p>
          <a:p>
            <a:pPr marL="228600" indent="-228600">
              <a:buFont typeface="+mj-lt"/>
              <a:buAutoNum type="arabicPeriod"/>
            </a:pPr>
            <a:endParaRPr lang="sv-SE" sz="800">
              <a:solidFill>
                <a:schemeClr val="tx1"/>
              </a:solidFill>
            </a:endParaRPr>
          </a:p>
          <a:p>
            <a:pPr marL="228600" indent="-228600">
              <a:buFont typeface="+mj-lt"/>
              <a:buAutoNum type="arabicPeriod"/>
            </a:pPr>
            <a:r>
              <a:rPr lang="sv-SE" sz="800">
                <a:solidFill>
                  <a:schemeClr val="tx1"/>
                </a:solidFill>
              </a:rPr>
              <a:t>Välj en bild som fungerar som bakgrund och inte stör texten.</a:t>
            </a:r>
          </a:p>
          <a:p>
            <a:pPr marL="228600" indent="-228600">
              <a:buFont typeface="+mj-lt"/>
              <a:buAutoNum type="arabicPeriod"/>
            </a:pPr>
            <a:endParaRPr lang="sv-SE" sz="800">
              <a:solidFill>
                <a:schemeClr val="tx1"/>
              </a:solidFill>
            </a:endParaRPr>
          </a:p>
          <a:p>
            <a:pPr marL="228600" indent="-228600">
              <a:buFont typeface="+mj-lt"/>
              <a:buAutoNum type="arabicPeriod"/>
            </a:pPr>
            <a:r>
              <a:rPr lang="sv-SE" sz="800">
                <a:solidFill>
                  <a:schemeClr val="tx1"/>
                </a:solidFill>
              </a:rPr>
              <a:t>Montera fotot. Om du vill beskära fotot högerklicka och välj ”Beskär”.</a:t>
            </a:r>
          </a:p>
          <a:p>
            <a:pPr marL="228600" indent="-228600">
              <a:buFont typeface="+mj-lt"/>
              <a:buAutoNum type="arabicPeriod"/>
            </a:pPr>
            <a:endParaRPr lang="sv-SE" sz="800">
              <a:solidFill>
                <a:schemeClr val="tx1"/>
              </a:solidFill>
            </a:endParaRPr>
          </a:p>
          <a:p>
            <a:pPr marL="228600" indent="-228600">
              <a:buFont typeface="+mj-lt"/>
              <a:buAutoNum type="arabicPeriod"/>
            </a:pPr>
            <a:r>
              <a:rPr lang="sv-SE" sz="800">
                <a:solidFill>
                  <a:schemeClr val="tx1"/>
                </a:solidFill>
              </a:rPr>
              <a:t>Om du vill för göra texten tydligare högerklicka på toningen och välj ”Formatera figur”. Under ”Fyllning” kan du öka eller minska transparensen på toningen.</a:t>
            </a:r>
          </a:p>
        </p:txBody>
      </p:sp>
      <p:sp>
        <p:nvSpPr>
          <p:cNvPr id="4" name="textruta 3">
            <a:extLst>
              <a:ext uri="{FF2B5EF4-FFF2-40B4-BE49-F238E27FC236}">
                <a16:creationId xmlns:a16="http://schemas.microsoft.com/office/drawing/2014/main" id="{718E1C4B-9946-2BDD-9224-8BB71A72400A}"/>
              </a:ext>
            </a:extLst>
          </p:cNvPr>
          <p:cNvSpPr txBox="1"/>
          <p:nvPr/>
        </p:nvSpPr>
        <p:spPr>
          <a:xfrm>
            <a:off x="1460143" y="6422452"/>
            <a:ext cx="1927952" cy="230832"/>
          </a:xfrm>
          <a:prstGeom prst="rect">
            <a:avLst/>
          </a:prstGeom>
          <a:noFill/>
        </p:spPr>
        <p:txBody>
          <a:bodyPr wrap="square" rtlCol="0">
            <a:spAutoFit/>
          </a:bodyPr>
          <a:lstStyle/>
          <a:p>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Foto: </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johner.se</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Cultura</a:t>
            </a:r>
            <a:r>
              <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 </a:t>
            </a:r>
            <a:r>
              <a:rPr lang="sv-SE" sz="900" dirty="0" err="1">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rPr>
              <a:t>Creative</a:t>
            </a:r>
            <a:endParaRPr lang="sv-SE" sz="900" dirty="0">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ndParaRPr>
          </a:p>
        </p:txBody>
      </p:sp>
    </p:spTree>
    <p:extLst>
      <p:ext uri="{BB962C8B-B14F-4D97-AF65-F5344CB8AC3E}">
        <p14:creationId xmlns:p14="http://schemas.microsoft.com/office/powerpoint/2010/main" val="3309221457"/>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270B46F-961C-1846-98F4-3E5D871E551B}"/>
              </a:ext>
            </a:extLst>
          </p:cNvPr>
          <p:cNvSpPr>
            <a:spLocks noGrp="1"/>
          </p:cNvSpPr>
          <p:nvPr>
            <p:ph type="title"/>
          </p:nvPr>
        </p:nvSpPr>
        <p:spPr>
          <a:xfrm>
            <a:off x="697276" y="163932"/>
            <a:ext cx="10650211" cy="1325563"/>
          </a:xfrm>
        </p:spPr>
        <p:txBody>
          <a:bodyPr/>
          <a:lstStyle/>
          <a:p>
            <a:r>
              <a:rPr lang="sv-SE">
                <a:latin typeface="Arial" panose="020B0604020202020204" pitchFamily="34" charset="0"/>
                <a:cs typeface="Arial" panose="020B0604020202020204" pitchFamily="34" charset="0"/>
              </a:rPr>
              <a:t>Case 1</a:t>
            </a:r>
          </a:p>
        </p:txBody>
      </p:sp>
      <p:pic>
        <p:nvPicPr>
          <p:cNvPr id="20" name="Platshållare för innehåll 19">
            <a:extLst>
              <a:ext uri="{FF2B5EF4-FFF2-40B4-BE49-F238E27FC236}">
                <a16:creationId xmlns:a16="http://schemas.microsoft.com/office/drawing/2014/main" id="{83232ADA-7BF3-1D40-8180-731F06D8AB4C}"/>
              </a:ext>
            </a:extLst>
          </p:cNvPr>
          <p:cNvPicPr>
            <a:picLocks noGrp="1" noChangeAspect="1"/>
          </p:cNvPicPr>
          <p:nvPr>
            <p:ph sz="quarter" idx="20"/>
          </p:nvPr>
        </p:nvPicPr>
        <p:blipFill>
          <a:blip r:embed="rId3" cstate="email">
            <a:extLst>
              <a:ext uri="{28A0092B-C50C-407E-A947-70E740481C1C}">
                <a14:useLocalDpi xmlns:a14="http://schemas.microsoft.com/office/drawing/2010/main"/>
              </a:ext>
            </a:extLst>
          </a:blip>
          <a:srcRect/>
          <a:stretch/>
        </p:blipFill>
        <p:spPr>
          <a:xfrm>
            <a:off x="703831" y="1584848"/>
            <a:ext cx="2478538" cy="1652359"/>
          </a:xfrm>
        </p:spPr>
      </p:pic>
      <p:sp>
        <p:nvSpPr>
          <p:cNvPr id="12" name="Platshållare för text 11">
            <a:extLst>
              <a:ext uri="{FF2B5EF4-FFF2-40B4-BE49-F238E27FC236}">
                <a16:creationId xmlns:a16="http://schemas.microsoft.com/office/drawing/2014/main" id="{9D5F6791-C223-F848-8ACA-BB34659C8E5B}"/>
              </a:ext>
            </a:extLst>
          </p:cNvPr>
          <p:cNvSpPr>
            <a:spLocks noGrp="1"/>
          </p:cNvSpPr>
          <p:nvPr>
            <p:ph type="body" sz="quarter" idx="21"/>
          </p:nvPr>
        </p:nvSpPr>
        <p:spPr>
          <a:xfrm>
            <a:off x="702000" y="3362142"/>
            <a:ext cx="2482850" cy="739088"/>
          </a:xfrm>
        </p:spPr>
        <p:txBody>
          <a:bodyPr>
            <a:normAutofit/>
          </a:bodyPr>
          <a:lstStyle/>
          <a:p>
            <a:pPr marL="0" indent="0">
              <a:buNone/>
            </a:pPr>
            <a:r>
              <a:rPr lang="sv-SE" dirty="0">
                <a:latin typeface="Arial" panose="020B0604020202020204" pitchFamily="34" charset="0"/>
                <a:cs typeface="Arial" panose="020B0604020202020204" pitchFamily="34" charset="0"/>
              </a:rPr>
              <a:t>Någon som ritat ett </a:t>
            </a:r>
            <a:r>
              <a:rPr lang="sv-SE" dirty="0" err="1">
                <a:latin typeface="Arial" panose="020B0604020202020204" pitchFamily="34" charset="0"/>
                <a:cs typeface="Arial" panose="020B0604020202020204" pitchFamily="34" charset="0"/>
              </a:rPr>
              <a:t>peacetecken</a:t>
            </a:r>
            <a:r>
              <a:rPr lang="sv-SE" dirty="0">
                <a:latin typeface="Arial" panose="020B0604020202020204" pitchFamily="34" charset="0"/>
                <a:cs typeface="Arial" panose="020B0604020202020204" pitchFamily="34" charset="0"/>
              </a:rPr>
              <a:t>?</a:t>
            </a:r>
          </a:p>
        </p:txBody>
      </p:sp>
      <p:sp>
        <p:nvSpPr>
          <p:cNvPr id="13" name="Platshållare för text 12">
            <a:extLst>
              <a:ext uri="{FF2B5EF4-FFF2-40B4-BE49-F238E27FC236}">
                <a16:creationId xmlns:a16="http://schemas.microsoft.com/office/drawing/2014/main" id="{8903F6E5-9962-1E4E-9424-4AD168C8E7E7}"/>
              </a:ext>
            </a:extLst>
          </p:cNvPr>
          <p:cNvSpPr>
            <a:spLocks noGrp="1"/>
          </p:cNvSpPr>
          <p:nvPr>
            <p:ph type="body" sz="quarter" idx="22"/>
          </p:nvPr>
        </p:nvSpPr>
        <p:spPr>
          <a:xfrm>
            <a:off x="3424454" y="3362142"/>
            <a:ext cx="2482850" cy="739088"/>
          </a:xfrm>
        </p:spPr>
        <p:txBody>
          <a:bodyPr>
            <a:normAutofit/>
          </a:bodyPr>
          <a:lstStyle/>
          <a:p>
            <a:pPr marL="0" indent="0">
              <a:buNone/>
            </a:pPr>
            <a:r>
              <a:rPr lang="sv-SE" dirty="0">
                <a:latin typeface="Arial" panose="020B0604020202020204" pitchFamily="34" charset="0"/>
                <a:cs typeface="Arial" panose="020B0604020202020204" pitchFamily="34" charset="0"/>
              </a:rPr>
              <a:t>En bild från New York på </a:t>
            </a:r>
            <a:r>
              <a:rPr lang="sv-SE" dirty="0" err="1">
                <a:latin typeface="Arial" panose="020B0604020202020204" pitchFamily="34" charset="0"/>
                <a:cs typeface="Arial" panose="020B0604020202020204" pitchFamily="34" charset="0"/>
              </a:rPr>
              <a:t>Instagram</a:t>
            </a:r>
            <a:r>
              <a:rPr lang="sv-SE" dirty="0">
                <a:latin typeface="Arial" panose="020B0604020202020204" pitchFamily="34" charset="0"/>
                <a:cs typeface="Arial" panose="020B0604020202020204" pitchFamily="34" charset="0"/>
              </a:rPr>
              <a:t>?</a:t>
            </a:r>
          </a:p>
          <a:p>
            <a:endParaRPr lang="sv-SE" dirty="0">
              <a:latin typeface="Arial" panose="020B0604020202020204" pitchFamily="34" charset="0"/>
              <a:cs typeface="Arial" panose="020B0604020202020204" pitchFamily="34" charset="0"/>
            </a:endParaRPr>
          </a:p>
        </p:txBody>
      </p:sp>
      <p:sp>
        <p:nvSpPr>
          <p:cNvPr id="14" name="Platshållare för text 13">
            <a:extLst>
              <a:ext uri="{FF2B5EF4-FFF2-40B4-BE49-F238E27FC236}">
                <a16:creationId xmlns:a16="http://schemas.microsoft.com/office/drawing/2014/main" id="{04CD3775-BFAF-F04C-BF74-90C8297C8BF9}"/>
              </a:ext>
            </a:extLst>
          </p:cNvPr>
          <p:cNvSpPr>
            <a:spLocks noGrp="1"/>
          </p:cNvSpPr>
          <p:nvPr>
            <p:ph type="body" sz="quarter" idx="23"/>
          </p:nvPr>
        </p:nvSpPr>
        <p:spPr>
          <a:xfrm>
            <a:off x="6146908" y="3362142"/>
            <a:ext cx="2482850" cy="739088"/>
          </a:xfrm>
        </p:spPr>
        <p:txBody>
          <a:bodyPr>
            <a:normAutofit/>
          </a:bodyPr>
          <a:lstStyle/>
          <a:p>
            <a:pPr marL="0" indent="0">
              <a:buNone/>
            </a:pPr>
            <a:r>
              <a:rPr lang="sv-SE">
                <a:latin typeface="Arial" panose="020B0604020202020204" pitchFamily="34" charset="0"/>
                <a:cs typeface="Arial" panose="020B0604020202020204" pitchFamily="34" charset="0"/>
              </a:rPr>
              <a:t>En målning som hänger på väggen i skolan?</a:t>
            </a:r>
          </a:p>
        </p:txBody>
      </p:sp>
      <p:sp>
        <p:nvSpPr>
          <p:cNvPr id="15" name="Platshållare för text 14">
            <a:extLst>
              <a:ext uri="{FF2B5EF4-FFF2-40B4-BE49-F238E27FC236}">
                <a16:creationId xmlns:a16="http://schemas.microsoft.com/office/drawing/2014/main" id="{91F86C69-7170-7B4D-928A-D2D912A778B1}"/>
              </a:ext>
            </a:extLst>
          </p:cNvPr>
          <p:cNvSpPr>
            <a:spLocks noGrp="1"/>
          </p:cNvSpPr>
          <p:nvPr>
            <p:ph type="body" sz="quarter" idx="24"/>
          </p:nvPr>
        </p:nvSpPr>
        <p:spPr>
          <a:xfrm>
            <a:off x="627299" y="5845327"/>
            <a:ext cx="2482850" cy="739088"/>
          </a:xfrm>
        </p:spPr>
        <p:txBody>
          <a:bodyPr>
            <a:normAutofit/>
          </a:bodyPr>
          <a:lstStyle/>
          <a:p>
            <a:pPr marL="0" indent="0">
              <a:buNone/>
            </a:pPr>
            <a:r>
              <a:rPr lang="sv-SE">
                <a:latin typeface="Arial" panose="020B0604020202020204" pitchFamily="34" charset="0"/>
                <a:cs typeface="Arial" panose="020B0604020202020204" pitchFamily="34" charset="0"/>
              </a:rPr>
              <a:t>En artikel i en tidning?</a:t>
            </a:r>
          </a:p>
        </p:txBody>
      </p:sp>
      <p:pic>
        <p:nvPicPr>
          <p:cNvPr id="22" name="Platshållare för innehåll 21">
            <a:extLst>
              <a:ext uri="{FF2B5EF4-FFF2-40B4-BE49-F238E27FC236}">
                <a16:creationId xmlns:a16="http://schemas.microsoft.com/office/drawing/2014/main" id="{4BC36BED-9A95-064B-BCD8-A9BC7161DEEC}"/>
              </a:ext>
            </a:extLst>
          </p:cNvPr>
          <p:cNvPicPr>
            <a:picLocks noGrp="1" noChangeAspect="1"/>
          </p:cNvPicPr>
          <p:nvPr>
            <p:ph sz="quarter" idx="25"/>
          </p:nvPr>
        </p:nvPicPr>
        <p:blipFill>
          <a:blip r:embed="rId4" cstate="email">
            <a:extLst>
              <a:ext uri="{28A0092B-C50C-407E-A947-70E740481C1C}">
                <a14:useLocalDpi xmlns:a14="http://schemas.microsoft.com/office/drawing/2010/main"/>
              </a:ext>
            </a:extLst>
          </a:blip>
          <a:srcRect/>
          <a:stretch/>
        </p:blipFill>
        <p:spPr>
          <a:xfrm>
            <a:off x="3427223" y="1585464"/>
            <a:ext cx="2476879" cy="1651126"/>
          </a:xfrm>
        </p:spPr>
      </p:pic>
      <p:sp>
        <p:nvSpPr>
          <p:cNvPr id="8" name="Platshållare för datum 7">
            <a:extLst>
              <a:ext uri="{FF2B5EF4-FFF2-40B4-BE49-F238E27FC236}">
                <a16:creationId xmlns:a16="http://schemas.microsoft.com/office/drawing/2014/main" id="{3CE3C376-B8A9-7942-BBD0-9F692B5F2566}"/>
              </a:ext>
            </a:extLst>
          </p:cNvPr>
          <p:cNvSpPr>
            <a:spLocks noGrp="1"/>
          </p:cNvSpPr>
          <p:nvPr>
            <p:ph type="dt" sz="half" idx="2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7B895F-AE1A-8E4F-9B29-1404B6712BE4}" type="datetime1">
              <a:rPr kumimoji="0" lang="sv-SE" sz="9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2024-09-03</a:t>
            </a:fld>
            <a:endParaRPr kumimoji="0" lang="sv-SE" sz="9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
        <p:nvSpPr>
          <p:cNvPr id="9" name="Platshållare för bildnummer 8">
            <a:extLst>
              <a:ext uri="{FF2B5EF4-FFF2-40B4-BE49-F238E27FC236}">
                <a16:creationId xmlns:a16="http://schemas.microsoft.com/office/drawing/2014/main" id="{8EB72110-A963-DB43-83A9-AB6D586204C6}"/>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FDC6D7-55FA-E04E-9C93-5B0D56E47450}" type="slidenum">
              <a:rPr kumimoji="0" lang="sv-SE" sz="9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sv-SE" sz="9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pic>
        <p:nvPicPr>
          <p:cNvPr id="24" name="Platshållare för innehåll 23">
            <a:extLst>
              <a:ext uri="{FF2B5EF4-FFF2-40B4-BE49-F238E27FC236}">
                <a16:creationId xmlns:a16="http://schemas.microsoft.com/office/drawing/2014/main" id="{EAF95F8D-548D-6F4D-9BB7-6F80C6FDEADA}"/>
              </a:ext>
            </a:extLst>
          </p:cNvPr>
          <p:cNvPicPr>
            <a:picLocks noGrp="1" noChangeAspect="1"/>
          </p:cNvPicPr>
          <p:nvPr>
            <p:ph sz="quarter" idx="28"/>
          </p:nvPr>
        </p:nvPicPr>
        <p:blipFill>
          <a:blip r:embed="rId5" cstate="email">
            <a:extLst>
              <a:ext uri="{28A0092B-C50C-407E-A947-70E740481C1C}">
                <a14:useLocalDpi xmlns:a14="http://schemas.microsoft.com/office/drawing/2010/main"/>
              </a:ext>
            </a:extLst>
          </a:blip>
          <a:srcRect/>
          <a:stretch/>
        </p:blipFill>
        <p:spPr>
          <a:xfrm>
            <a:off x="6286857" y="1583411"/>
            <a:ext cx="2202736" cy="1655233"/>
          </a:xfrm>
        </p:spPr>
      </p:pic>
      <p:pic>
        <p:nvPicPr>
          <p:cNvPr id="26" name="Platshållare för innehåll 25">
            <a:extLst>
              <a:ext uri="{FF2B5EF4-FFF2-40B4-BE49-F238E27FC236}">
                <a16:creationId xmlns:a16="http://schemas.microsoft.com/office/drawing/2014/main" id="{C37DD934-0981-F24F-9534-20083CB5DBE5}"/>
              </a:ext>
            </a:extLst>
          </p:cNvPr>
          <p:cNvPicPr>
            <a:picLocks noGrp="1" noChangeAspect="1"/>
          </p:cNvPicPr>
          <p:nvPr>
            <p:ph sz="quarter" idx="29"/>
          </p:nvPr>
        </p:nvPicPr>
        <p:blipFill>
          <a:blip r:embed="rId6" cstate="email">
            <a:extLst>
              <a:ext uri="{28A0092B-C50C-407E-A947-70E740481C1C}">
                <a14:useLocalDpi xmlns:a14="http://schemas.microsoft.com/office/drawing/2010/main"/>
              </a:ext>
            </a:extLst>
          </a:blip>
          <a:srcRect/>
          <a:stretch/>
        </p:blipFill>
        <p:spPr>
          <a:xfrm>
            <a:off x="632026" y="4068649"/>
            <a:ext cx="2473399" cy="1651126"/>
          </a:xfrm>
        </p:spPr>
      </p:pic>
      <p:sp>
        <p:nvSpPr>
          <p:cNvPr id="16" name="Rektangel med klippt hörn 15">
            <a:extLst>
              <a:ext uri="{FF2B5EF4-FFF2-40B4-BE49-F238E27FC236}">
                <a16:creationId xmlns:a16="http://schemas.microsoft.com/office/drawing/2014/main" id="{531F3169-2969-534E-9F74-37080A5DE226}"/>
              </a:ext>
            </a:extLst>
          </p:cNvPr>
          <p:cNvSpPr/>
          <p:nvPr/>
        </p:nvSpPr>
        <p:spPr>
          <a:xfrm>
            <a:off x="12604548" y="1"/>
            <a:ext cx="1703540" cy="1846384"/>
          </a:xfrm>
          <a:prstGeom prst="snip1Rect">
            <a:avLst/>
          </a:prstGeom>
          <a:solidFill>
            <a:srgbClr val="FFE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000000"/>
                </a:solidFill>
                <a:effectLst/>
                <a:uLnTx/>
                <a:uFillTx/>
                <a:latin typeface="Calibri" panose="020F0502020204030204"/>
                <a:ea typeface="+mn-ea"/>
                <a:cs typeface="+mn-cs"/>
              </a:rPr>
              <a:t>Byta bild:</a:t>
            </a:r>
            <a:endParaRPr kumimoji="0" lang="sv-SE" sz="9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sv-SE" sz="9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900" b="0" i="0" u="none" strike="noStrike" kern="1200" cap="none" spc="0" normalizeH="0" baseline="0" noProof="0">
                <a:ln>
                  <a:noFill/>
                </a:ln>
                <a:solidFill>
                  <a:srgbClr val="000000"/>
                </a:solidFill>
                <a:effectLst/>
                <a:uLnTx/>
                <a:uFillTx/>
                <a:latin typeface="Calibri" panose="020F0502020204030204"/>
                <a:ea typeface="+mn-ea"/>
                <a:cs typeface="+mn-cs"/>
              </a:rPr>
              <a:t>Högerklicka på fotot och välj ”Ändra bild” i menyn.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sv-SE" sz="9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900" b="0" i="0" u="none" strike="noStrike" kern="1200" cap="none" spc="0" normalizeH="0" baseline="0" noProof="0">
                <a:ln>
                  <a:noFill/>
                </a:ln>
                <a:solidFill>
                  <a:srgbClr val="000000"/>
                </a:solidFill>
                <a:effectLst/>
                <a:uLnTx/>
                <a:uFillTx/>
                <a:latin typeface="Calibri" panose="020F0502020204030204"/>
                <a:ea typeface="+mn-ea"/>
                <a:cs typeface="+mn-cs"/>
              </a:rPr>
              <a:t>Montera fotot. Om du vill beskära fotot högerklicka och välj ”Beskär”.</a:t>
            </a:r>
          </a:p>
        </p:txBody>
      </p:sp>
      <p:pic>
        <p:nvPicPr>
          <p:cNvPr id="18" name="Platshållare för innehåll 23">
            <a:extLst>
              <a:ext uri="{FF2B5EF4-FFF2-40B4-BE49-F238E27FC236}">
                <a16:creationId xmlns:a16="http://schemas.microsoft.com/office/drawing/2014/main" id="{96E6F1B9-2523-2EE2-D489-15BE9BD2AAA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6286857" y="4068649"/>
            <a:ext cx="2202736" cy="1652052"/>
          </a:xfrm>
          <a:prstGeom prst="rect">
            <a:avLst/>
          </a:prstGeom>
          <a:noFill/>
        </p:spPr>
      </p:pic>
      <p:sp>
        <p:nvSpPr>
          <p:cNvPr id="21" name="Platshållare för text 12">
            <a:extLst>
              <a:ext uri="{FF2B5EF4-FFF2-40B4-BE49-F238E27FC236}">
                <a16:creationId xmlns:a16="http://schemas.microsoft.com/office/drawing/2014/main" id="{3E79145F-4804-4262-3CB6-BB63C91C103B}"/>
              </a:ext>
            </a:extLst>
          </p:cNvPr>
          <p:cNvSpPr txBox="1">
            <a:spLocks/>
          </p:cNvSpPr>
          <p:nvPr/>
        </p:nvSpPr>
        <p:spPr>
          <a:xfrm>
            <a:off x="6286857" y="5778227"/>
            <a:ext cx="2482850" cy="7390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44546A"/>
                </a:solidFill>
                <a:effectLst/>
                <a:uLnTx/>
                <a:uFillTx/>
                <a:latin typeface="Arial" panose="020B0604020202020204" pitchFamily="34" charset="0"/>
                <a:cs typeface="Arial" panose="020B0604020202020204" pitchFamily="34" charset="0"/>
              </a:rPr>
              <a:t>En matteuppgift i övningsboken?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1600" b="0" i="0" u="none" strike="noStrike" kern="1200" cap="none" spc="0" normalizeH="0" baseline="0" noProof="0" dirty="0">
              <a:ln>
                <a:noFill/>
              </a:ln>
              <a:solidFill>
                <a:srgbClr val="44546A"/>
              </a:solidFill>
              <a:effectLst/>
              <a:uLnTx/>
              <a:uFillTx/>
              <a:latin typeface="Arial" panose="020B0604020202020204" pitchFamily="34" charset="0"/>
              <a:cs typeface="Arial" panose="020B0604020202020204" pitchFamily="34" charset="0"/>
            </a:endParaRPr>
          </a:p>
        </p:txBody>
      </p:sp>
      <p:pic>
        <p:nvPicPr>
          <p:cNvPr id="23" name="Platshållare för innehåll 23">
            <a:extLst>
              <a:ext uri="{FF2B5EF4-FFF2-40B4-BE49-F238E27FC236}">
                <a16:creationId xmlns:a16="http://schemas.microsoft.com/office/drawing/2014/main" id="{F3D6D97B-2685-84F4-F3D5-A059422A3E15}"/>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3464055" y="4293158"/>
            <a:ext cx="2202736" cy="1245526"/>
          </a:xfrm>
          <a:prstGeom prst="rect">
            <a:avLst/>
          </a:prstGeom>
          <a:noFill/>
        </p:spPr>
      </p:pic>
      <p:sp>
        <p:nvSpPr>
          <p:cNvPr id="25" name="Platshållare för text 12">
            <a:extLst>
              <a:ext uri="{FF2B5EF4-FFF2-40B4-BE49-F238E27FC236}">
                <a16:creationId xmlns:a16="http://schemas.microsoft.com/office/drawing/2014/main" id="{AB9D0BC8-11BF-1FD5-9AF2-3AEDDBB2EB1B}"/>
              </a:ext>
            </a:extLst>
          </p:cNvPr>
          <p:cNvSpPr txBox="1">
            <a:spLocks/>
          </p:cNvSpPr>
          <p:nvPr/>
        </p:nvSpPr>
        <p:spPr>
          <a:xfrm>
            <a:off x="3375318" y="5825819"/>
            <a:ext cx="2482850" cy="7390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44546A"/>
                </a:solidFill>
                <a:effectLst/>
                <a:uLnTx/>
                <a:uFillTx/>
                <a:latin typeface="Arial" panose="020B0604020202020204" pitchFamily="34" charset="0"/>
                <a:cs typeface="Arial" panose="020B0604020202020204" pitchFamily="34" charset="0"/>
              </a:rPr>
              <a:t>Typsnittet i din uppsats?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1600" b="0" i="0" u="none" strike="noStrike" kern="1200" cap="none" spc="0" normalizeH="0" baseline="0" noProof="0" dirty="0">
              <a:ln>
                <a:noFill/>
              </a:ln>
              <a:solidFill>
                <a:srgbClr val="44546A"/>
              </a:solidFill>
              <a:effectLst/>
              <a:uLnTx/>
              <a:uFillTx/>
              <a:latin typeface="Arial" panose="020B0604020202020204" pitchFamily="34" charset="0"/>
              <a:cs typeface="Arial" panose="020B0604020202020204" pitchFamily="34" charset="0"/>
            </a:endParaRPr>
          </a:p>
        </p:txBody>
      </p:sp>
      <p:sp>
        <p:nvSpPr>
          <p:cNvPr id="2" name="textruta 1">
            <a:extLst>
              <a:ext uri="{FF2B5EF4-FFF2-40B4-BE49-F238E27FC236}">
                <a16:creationId xmlns:a16="http://schemas.microsoft.com/office/drawing/2014/main" id="{D61D3BF8-D8E6-8F42-9585-36DC7381EC65}"/>
              </a:ext>
            </a:extLst>
          </p:cNvPr>
          <p:cNvSpPr txBox="1"/>
          <p:nvPr/>
        </p:nvSpPr>
        <p:spPr>
          <a:xfrm>
            <a:off x="723386" y="1161077"/>
            <a:ext cx="9886809" cy="615553"/>
          </a:xfrm>
          <a:prstGeom prst="rect">
            <a:avLst/>
          </a:prstGeom>
          <a:noFill/>
        </p:spPr>
        <p:txBody>
          <a:bodyPr wrap="none" rtlCol="0">
            <a:spAutoFit/>
          </a:bodyPr>
          <a:lstStyle/>
          <a:p>
            <a:r>
              <a:rPr lang="sv-SE" sz="1600" dirty="0">
                <a:latin typeface="Arial" panose="020B0604020202020204" pitchFamily="34" charset="0"/>
                <a:cs typeface="Arial" panose="020B0604020202020204" pitchFamily="34" charset="0"/>
              </a:rPr>
              <a:t>Är dessa skyddade eller inte? Gäller upphovsrätten när du använder dem i arbetet i skolan? Vad säger du?</a:t>
            </a:r>
          </a:p>
          <a:p>
            <a:endParaRPr lang="sv-SE" dirty="0">
              <a:latin typeface="Arial" panose="020B0604020202020204" pitchFamily="34" charset="0"/>
              <a:cs typeface="Arial" panose="020B0604020202020204" pitchFamily="34" charset="0"/>
            </a:endParaRPr>
          </a:p>
        </p:txBody>
      </p:sp>
      <p:sp>
        <p:nvSpPr>
          <p:cNvPr id="3" name="textruta 2">
            <a:extLst>
              <a:ext uri="{FF2B5EF4-FFF2-40B4-BE49-F238E27FC236}">
                <a16:creationId xmlns:a16="http://schemas.microsoft.com/office/drawing/2014/main" id="{2B7E404F-02E4-8B87-F610-CFF1736441D6}"/>
              </a:ext>
            </a:extLst>
          </p:cNvPr>
          <p:cNvSpPr txBox="1"/>
          <p:nvPr/>
        </p:nvSpPr>
        <p:spPr>
          <a:xfrm rot="5400000">
            <a:off x="7487409" y="2544412"/>
            <a:ext cx="2235200" cy="230832"/>
          </a:xfrm>
          <a:prstGeom prst="rect">
            <a:avLst/>
          </a:prstGeom>
          <a:noFill/>
        </p:spPr>
        <p:txBody>
          <a:bodyPr wrap="square" rtlCol="0">
            <a:spAutoFit/>
          </a:bodyPr>
          <a:lstStyle/>
          <a:p>
            <a:r>
              <a:rPr lang="sv-SE" sz="900" dirty="0">
                <a:latin typeface="Arial" panose="020B0604020202020204" pitchFamily="34" charset="0"/>
                <a:cs typeface="Arial" panose="020B0604020202020204" pitchFamily="34" charset="0"/>
              </a:rPr>
              <a:t>Foto: Steve Johnson/</a:t>
            </a:r>
            <a:r>
              <a:rPr lang="sv-SE" sz="900" dirty="0" err="1">
                <a:latin typeface="Arial" panose="020B0604020202020204" pitchFamily="34" charset="0"/>
                <a:cs typeface="Arial" panose="020B0604020202020204" pitchFamily="34" charset="0"/>
              </a:rPr>
              <a:t>Unsplash</a:t>
            </a:r>
            <a:endParaRPr lang="sv-SE" sz="900" dirty="0">
              <a:latin typeface="Arial" panose="020B0604020202020204" pitchFamily="34" charset="0"/>
              <a:cs typeface="Arial" panose="020B0604020202020204" pitchFamily="34" charset="0"/>
            </a:endParaRPr>
          </a:p>
        </p:txBody>
      </p:sp>
      <p:sp>
        <p:nvSpPr>
          <p:cNvPr id="4" name="textruta 3">
            <a:extLst>
              <a:ext uri="{FF2B5EF4-FFF2-40B4-BE49-F238E27FC236}">
                <a16:creationId xmlns:a16="http://schemas.microsoft.com/office/drawing/2014/main" id="{3028ECFB-6684-F3D7-74E8-FE7E00320A9A}"/>
              </a:ext>
            </a:extLst>
          </p:cNvPr>
          <p:cNvSpPr txBox="1"/>
          <p:nvPr/>
        </p:nvSpPr>
        <p:spPr>
          <a:xfrm rot="5400000">
            <a:off x="2112351" y="4994438"/>
            <a:ext cx="2235200" cy="230832"/>
          </a:xfrm>
          <a:prstGeom prst="rect">
            <a:avLst/>
          </a:prstGeom>
          <a:noFill/>
        </p:spPr>
        <p:txBody>
          <a:bodyPr wrap="square" rtlCol="0">
            <a:spAutoFit/>
          </a:bodyPr>
          <a:lstStyle/>
          <a:p>
            <a:r>
              <a:rPr lang="sv-SE" sz="900" dirty="0">
                <a:latin typeface="Arial" panose="020B0604020202020204" pitchFamily="34" charset="0"/>
                <a:cs typeface="Arial" panose="020B0604020202020204" pitchFamily="34" charset="0"/>
              </a:rPr>
              <a:t>Foto: Roman Kraft/</a:t>
            </a:r>
            <a:r>
              <a:rPr lang="sv-SE" sz="900" dirty="0" err="1">
                <a:latin typeface="Arial" panose="020B0604020202020204" pitchFamily="34" charset="0"/>
                <a:cs typeface="Arial" panose="020B0604020202020204" pitchFamily="34" charset="0"/>
              </a:rPr>
              <a:t>Unsplash</a:t>
            </a:r>
            <a:endParaRPr lang="sv-SE" sz="900" dirty="0">
              <a:latin typeface="Arial" panose="020B0604020202020204" pitchFamily="34" charset="0"/>
              <a:cs typeface="Arial" panose="020B0604020202020204" pitchFamily="34" charset="0"/>
            </a:endParaRPr>
          </a:p>
        </p:txBody>
      </p:sp>
      <p:sp>
        <p:nvSpPr>
          <p:cNvPr id="5" name="textruta 4">
            <a:extLst>
              <a:ext uri="{FF2B5EF4-FFF2-40B4-BE49-F238E27FC236}">
                <a16:creationId xmlns:a16="http://schemas.microsoft.com/office/drawing/2014/main" id="{7BA5E0C9-8740-7F56-DB13-35DC896249FC}"/>
              </a:ext>
            </a:extLst>
          </p:cNvPr>
          <p:cNvSpPr txBox="1"/>
          <p:nvPr/>
        </p:nvSpPr>
        <p:spPr>
          <a:xfrm rot="5400000">
            <a:off x="4909506" y="2523509"/>
            <a:ext cx="2235200" cy="230832"/>
          </a:xfrm>
          <a:prstGeom prst="rect">
            <a:avLst/>
          </a:prstGeom>
          <a:noFill/>
        </p:spPr>
        <p:txBody>
          <a:bodyPr wrap="square" rtlCol="0">
            <a:spAutoFit/>
          </a:bodyPr>
          <a:lstStyle/>
          <a:p>
            <a:r>
              <a:rPr lang="sv-SE" sz="900" dirty="0">
                <a:latin typeface="Arial" panose="020B0604020202020204" pitchFamily="34" charset="0"/>
                <a:cs typeface="Arial" panose="020B0604020202020204" pitchFamily="34" charset="0"/>
              </a:rPr>
              <a:t>Foto: Dorian </a:t>
            </a:r>
            <a:r>
              <a:rPr lang="sv-SE" sz="900" dirty="0" err="1">
                <a:latin typeface="Arial" panose="020B0604020202020204" pitchFamily="34" charset="0"/>
                <a:cs typeface="Arial" panose="020B0604020202020204" pitchFamily="34" charset="0"/>
              </a:rPr>
              <a:t>Mongel</a:t>
            </a:r>
            <a:r>
              <a:rPr lang="sv-SE" sz="900" dirty="0">
                <a:latin typeface="Arial" panose="020B0604020202020204" pitchFamily="34" charset="0"/>
                <a:cs typeface="Arial" panose="020B0604020202020204" pitchFamily="34" charset="0"/>
              </a:rPr>
              <a:t>/</a:t>
            </a:r>
            <a:r>
              <a:rPr lang="sv-SE" sz="900" dirty="0" err="1">
                <a:latin typeface="Arial" panose="020B0604020202020204" pitchFamily="34" charset="0"/>
                <a:cs typeface="Arial" panose="020B0604020202020204" pitchFamily="34" charset="0"/>
              </a:rPr>
              <a:t>Unsplash</a:t>
            </a:r>
            <a:endParaRPr lang="sv-SE"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5107325"/>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270B46F-961C-1846-98F4-3E5D871E551B}"/>
              </a:ext>
            </a:extLst>
          </p:cNvPr>
          <p:cNvSpPr>
            <a:spLocks noGrp="1"/>
          </p:cNvSpPr>
          <p:nvPr>
            <p:ph type="title"/>
          </p:nvPr>
        </p:nvSpPr>
        <p:spPr>
          <a:xfrm>
            <a:off x="718931" y="365125"/>
            <a:ext cx="10650211" cy="1325563"/>
          </a:xfrm>
        </p:spPr>
        <p:txBody>
          <a:bodyPr/>
          <a:lstStyle/>
          <a:p>
            <a:r>
              <a:rPr lang="sv-SE" dirty="0">
                <a:latin typeface="Arial" panose="020B0604020202020204" pitchFamily="34" charset="0"/>
                <a:cs typeface="Arial" panose="020B0604020202020204" pitchFamily="34" charset="0"/>
              </a:rPr>
              <a:t>Skyddat eller inte?</a:t>
            </a:r>
          </a:p>
        </p:txBody>
      </p:sp>
      <p:pic>
        <p:nvPicPr>
          <p:cNvPr id="20" name="Platshållare för innehåll 19">
            <a:extLst>
              <a:ext uri="{FF2B5EF4-FFF2-40B4-BE49-F238E27FC236}">
                <a16:creationId xmlns:a16="http://schemas.microsoft.com/office/drawing/2014/main" id="{83232ADA-7BF3-1D40-8180-731F06D8AB4C}"/>
              </a:ext>
            </a:extLst>
          </p:cNvPr>
          <p:cNvPicPr>
            <a:picLocks noGrp="1" noChangeAspect="1"/>
          </p:cNvPicPr>
          <p:nvPr>
            <p:ph sz="quarter" idx="20"/>
          </p:nvPr>
        </p:nvPicPr>
        <p:blipFill>
          <a:blip r:embed="rId3" cstate="email">
            <a:extLst>
              <a:ext uri="{28A0092B-C50C-407E-A947-70E740481C1C}">
                <a14:useLocalDpi xmlns:a14="http://schemas.microsoft.com/office/drawing/2010/main"/>
              </a:ext>
            </a:extLst>
          </a:blip>
          <a:srcRect/>
          <a:stretch/>
        </p:blipFill>
        <p:spPr>
          <a:xfrm>
            <a:off x="703831" y="1584848"/>
            <a:ext cx="2478538" cy="1652359"/>
          </a:xfrm>
        </p:spPr>
      </p:pic>
      <p:sp>
        <p:nvSpPr>
          <p:cNvPr id="12" name="Platshållare för text 11">
            <a:extLst>
              <a:ext uri="{FF2B5EF4-FFF2-40B4-BE49-F238E27FC236}">
                <a16:creationId xmlns:a16="http://schemas.microsoft.com/office/drawing/2014/main" id="{9D5F6791-C223-F848-8ACA-BB34659C8E5B}"/>
              </a:ext>
            </a:extLst>
          </p:cNvPr>
          <p:cNvSpPr>
            <a:spLocks noGrp="1"/>
          </p:cNvSpPr>
          <p:nvPr>
            <p:ph type="body" sz="quarter" idx="21"/>
          </p:nvPr>
        </p:nvSpPr>
        <p:spPr>
          <a:xfrm>
            <a:off x="718932" y="3362142"/>
            <a:ext cx="2482850" cy="739088"/>
          </a:xfrm>
        </p:spPr>
        <p:txBody>
          <a:bodyPr>
            <a:normAutofit/>
          </a:bodyPr>
          <a:lstStyle/>
          <a:p>
            <a:pPr marL="0" indent="0">
              <a:buNone/>
            </a:pPr>
            <a:r>
              <a:rPr lang="sv-SE">
                <a:latin typeface="Arial" panose="020B0604020202020204" pitchFamily="34" charset="0"/>
                <a:cs typeface="Arial" panose="020B0604020202020204" pitchFamily="34" charset="0"/>
              </a:rPr>
              <a:t>Någon som ritat ett </a:t>
            </a:r>
            <a:r>
              <a:rPr lang="sv-SE" err="1">
                <a:latin typeface="Arial" panose="020B0604020202020204" pitchFamily="34" charset="0"/>
                <a:cs typeface="Arial" panose="020B0604020202020204" pitchFamily="34" charset="0"/>
              </a:rPr>
              <a:t>peacetecken</a:t>
            </a:r>
            <a:r>
              <a:rPr lang="sv-SE">
                <a:latin typeface="Arial" panose="020B0604020202020204" pitchFamily="34" charset="0"/>
                <a:cs typeface="Arial" panose="020B0604020202020204" pitchFamily="34" charset="0"/>
              </a:rPr>
              <a:t>?</a:t>
            </a:r>
          </a:p>
        </p:txBody>
      </p:sp>
      <p:sp>
        <p:nvSpPr>
          <p:cNvPr id="13" name="Platshållare för text 12">
            <a:extLst>
              <a:ext uri="{FF2B5EF4-FFF2-40B4-BE49-F238E27FC236}">
                <a16:creationId xmlns:a16="http://schemas.microsoft.com/office/drawing/2014/main" id="{8903F6E5-9962-1E4E-9424-4AD168C8E7E7}"/>
              </a:ext>
            </a:extLst>
          </p:cNvPr>
          <p:cNvSpPr>
            <a:spLocks noGrp="1"/>
          </p:cNvSpPr>
          <p:nvPr>
            <p:ph type="body" sz="quarter" idx="22"/>
          </p:nvPr>
        </p:nvSpPr>
        <p:spPr>
          <a:xfrm>
            <a:off x="3441386" y="3362142"/>
            <a:ext cx="2482850" cy="739088"/>
          </a:xfrm>
        </p:spPr>
        <p:txBody>
          <a:bodyPr>
            <a:normAutofit/>
          </a:bodyPr>
          <a:lstStyle/>
          <a:p>
            <a:pPr marL="0" indent="0">
              <a:buNone/>
            </a:pPr>
            <a:r>
              <a:rPr lang="sv-SE" dirty="0">
                <a:latin typeface="Arial" panose="020B0604020202020204" pitchFamily="34" charset="0"/>
                <a:cs typeface="Arial" panose="020B0604020202020204" pitchFamily="34" charset="0"/>
              </a:rPr>
              <a:t>En bild från New York på </a:t>
            </a:r>
            <a:r>
              <a:rPr lang="sv-SE" dirty="0" err="1">
                <a:latin typeface="Arial" panose="020B0604020202020204" pitchFamily="34" charset="0"/>
                <a:cs typeface="Arial" panose="020B0604020202020204" pitchFamily="34" charset="0"/>
              </a:rPr>
              <a:t>Instagram</a:t>
            </a:r>
            <a:r>
              <a:rPr lang="sv-SE" dirty="0">
                <a:latin typeface="Arial" panose="020B0604020202020204" pitchFamily="34" charset="0"/>
                <a:cs typeface="Arial" panose="020B0604020202020204" pitchFamily="34" charset="0"/>
              </a:rPr>
              <a:t>?</a:t>
            </a:r>
          </a:p>
          <a:p>
            <a:endParaRPr lang="sv-SE" dirty="0">
              <a:latin typeface="Arial" panose="020B0604020202020204" pitchFamily="34" charset="0"/>
              <a:cs typeface="Arial" panose="020B0604020202020204" pitchFamily="34" charset="0"/>
            </a:endParaRPr>
          </a:p>
        </p:txBody>
      </p:sp>
      <p:sp>
        <p:nvSpPr>
          <p:cNvPr id="14" name="Platshållare för text 13">
            <a:extLst>
              <a:ext uri="{FF2B5EF4-FFF2-40B4-BE49-F238E27FC236}">
                <a16:creationId xmlns:a16="http://schemas.microsoft.com/office/drawing/2014/main" id="{04CD3775-BFAF-F04C-BF74-90C8297C8BF9}"/>
              </a:ext>
            </a:extLst>
          </p:cNvPr>
          <p:cNvSpPr>
            <a:spLocks noGrp="1"/>
          </p:cNvSpPr>
          <p:nvPr>
            <p:ph type="body" sz="quarter" idx="23"/>
          </p:nvPr>
        </p:nvSpPr>
        <p:spPr>
          <a:xfrm>
            <a:off x="6163840" y="3362142"/>
            <a:ext cx="2482850" cy="739088"/>
          </a:xfrm>
        </p:spPr>
        <p:txBody>
          <a:bodyPr>
            <a:normAutofit/>
          </a:bodyPr>
          <a:lstStyle/>
          <a:p>
            <a:pPr marL="0" indent="0">
              <a:buNone/>
            </a:pPr>
            <a:r>
              <a:rPr lang="sv-SE">
                <a:latin typeface="Arial" panose="020B0604020202020204" pitchFamily="34" charset="0"/>
                <a:cs typeface="Arial" panose="020B0604020202020204" pitchFamily="34" charset="0"/>
              </a:rPr>
              <a:t>En målning som hänger på väggen i skolan?</a:t>
            </a:r>
          </a:p>
        </p:txBody>
      </p:sp>
      <p:sp>
        <p:nvSpPr>
          <p:cNvPr id="15" name="Platshållare för text 14">
            <a:extLst>
              <a:ext uri="{FF2B5EF4-FFF2-40B4-BE49-F238E27FC236}">
                <a16:creationId xmlns:a16="http://schemas.microsoft.com/office/drawing/2014/main" id="{91F86C69-7170-7B4D-928A-D2D912A778B1}"/>
              </a:ext>
            </a:extLst>
          </p:cNvPr>
          <p:cNvSpPr>
            <a:spLocks noGrp="1"/>
          </p:cNvSpPr>
          <p:nvPr>
            <p:ph type="body" sz="quarter" idx="24"/>
          </p:nvPr>
        </p:nvSpPr>
        <p:spPr>
          <a:xfrm>
            <a:off x="713845" y="5814760"/>
            <a:ext cx="2482850" cy="739088"/>
          </a:xfrm>
        </p:spPr>
        <p:txBody>
          <a:bodyPr>
            <a:normAutofit/>
          </a:bodyPr>
          <a:lstStyle/>
          <a:p>
            <a:pPr marL="0" indent="0">
              <a:buNone/>
            </a:pPr>
            <a:r>
              <a:rPr lang="sv-SE">
                <a:latin typeface="Arial" panose="020B0604020202020204" pitchFamily="34" charset="0"/>
                <a:cs typeface="Arial" panose="020B0604020202020204" pitchFamily="34" charset="0"/>
              </a:rPr>
              <a:t>En artikel i en tidning?</a:t>
            </a:r>
          </a:p>
        </p:txBody>
      </p:sp>
      <p:pic>
        <p:nvPicPr>
          <p:cNvPr id="22" name="Platshållare för innehåll 21">
            <a:extLst>
              <a:ext uri="{FF2B5EF4-FFF2-40B4-BE49-F238E27FC236}">
                <a16:creationId xmlns:a16="http://schemas.microsoft.com/office/drawing/2014/main" id="{4BC36BED-9A95-064B-BCD8-A9BC7161DEEC}"/>
              </a:ext>
            </a:extLst>
          </p:cNvPr>
          <p:cNvPicPr>
            <a:picLocks noGrp="1" noChangeAspect="1"/>
          </p:cNvPicPr>
          <p:nvPr>
            <p:ph sz="quarter" idx="25"/>
          </p:nvPr>
        </p:nvPicPr>
        <p:blipFill>
          <a:blip r:embed="rId4" cstate="email">
            <a:extLst>
              <a:ext uri="{28A0092B-C50C-407E-A947-70E740481C1C}">
                <a14:useLocalDpi xmlns:a14="http://schemas.microsoft.com/office/drawing/2010/main"/>
              </a:ext>
            </a:extLst>
          </a:blip>
          <a:srcRect/>
          <a:stretch/>
        </p:blipFill>
        <p:spPr>
          <a:xfrm>
            <a:off x="3427223" y="1585464"/>
            <a:ext cx="2476879" cy="1651126"/>
          </a:xfrm>
        </p:spPr>
      </p:pic>
      <p:sp>
        <p:nvSpPr>
          <p:cNvPr id="8" name="Platshållare för datum 7">
            <a:extLst>
              <a:ext uri="{FF2B5EF4-FFF2-40B4-BE49-F238E27FC236}">
                <a16:creationId xmlns:a16="http://schemas.microsoft.com/office/drawing/2014/main" id="{3CE3C376-B8A9-7942-BBD0-9F692B5F2566}"/>
              </a:ext>
            </a:extLst>
          </p:cNvPr>
          <p:cNvSpPr>
            <a:spLocks noGrp="1"/>
          </p:cNvSpPr>
          <p:nvPr>
            <p:ph type="dt" sz="half" idx="2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7B895F-AE1A-8E4F-9B29-1404B6712BE4}" type="datetime1">
              <a:rPr kumimoji="0" lang="sv-SE" sz="9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2024-09-03</a:t>
            </a:fld>
            <a:endParaRPr kumimoji="0" lang="sv-SE" sz="9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
        <p:nvSpPr>
          <p:cNvPr id="9" name="Platshållare för bildnummer 8">
            <a:extLst>
              <a:ext uri="{FF2B5EF4-FFF2-40B4-BE49-F238E27FC236}">
                <a16:creationId xmlns:a16="http://schemas.microsoft.com/office/drawing/2014/main" id="{8EB72110-A963-DB43-83A9-AB6D586204C6}"/>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FDC6D7-55FA-E04E-9C93-5B0D56E47450}" type="slidenum">
              <a:rPr kumimoji="0" lang="sv-SE" sz="9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sv-SE" sz="9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pic>
        <p:nvPicPr>
          <p:cNvPr id="24" name="Platshållare för innehåll 23">
            <a:extLst>
              <a:ext uri="{FF2B5EF4-FFF2-40B4-BE49-F238E27FC236}">
                <a16:creationId xmlns:a16="http://schemas.microsoft.com/office/drawing/2014/main" id="{EAF95F8D-548D-6F4D-9BB7-6F80C6FDEADA}"/>
              </a:ext>
            </a:extLst>
          </p:cNvPr>
          <p:cNvPicPr>
            <a:picLocks noGrp="1" noChangeAspect="1"/>
          </p:cNvPicPr>
          <p:nvPr>
            <p:ph sz="quarter" idx="28"/>
          </p:nvPr>
        </p:nvPicPr>
        <p:blipFill>
          <a:blip r:embed="rId5" cstate="email">
            <a:extLst>
              <a:ext uri="{28A0092B-C50C-407E-A947-70E740481C1C}">
                <a14:useLocalDpi xmlns:a14="http://schemas.microsoft.com/office/drawing/2010/main"/>
              </a:ext>
            </a:extLst>
          </a:blip>
          <a:srcRect/>
          <a:stretch/>
        </p:blipFill>
        <p:spPr>
          <a:xfrm>
            <a:off x="6286857" y="1583411"/>
            <a:ext cx="2202736" cy="1655233"/>
          </a:xfrm>
        </p:spPr>
      </p:pic>
      <p:pic>
        <p:nvPicPr>
          <p:cNvPr id="26" name="Platshållare för innehåll 25">
            <a:extLst>
              <a:ext uri="{FF2B5EF4-FFF2-40B4-BE49-F238E27FC236}">
                <a16:creationId xmlns:a16="http://schemas.microsoft.com/office/drawing/2014/main" id="{C37DD934-0981-F24F-9534-20083CB5DBE5}"/>
              </a:ext>
            </a:extLst>
          </p:cNvPr>
          <p:cNvPicPr>
            <a:picLocks noGrp="1" noChangeAspect="1"/>
          </p:cNvPicPr>
          <p:nvPr>
            <p:ph sz="quarter" idx="29"/>
          </p:nvPr>
        </p:nvPicPr>
        <p:blipFill>
          <a:blip r:embed="rId6" cstate="email">
            <a:extLst>
              <a:ext uri="{28A0092B-C50C-407E-A947-70E740481C1C}">
                <a14:useLocalDpi xmlns:a14="http://schemas.microsoft.com/office/drawing/2010/main"/>
              </a:ext>
            </a:extLst>
          </a:blip>
          <a:srcRect/>
          <a:stretch/>
        </p:blipFill>
        <p:spPr>
          <a:xfrm>
            <a:off x="701640" y="4038082"/>
            <a:ext cx="2473399" cy="1651126"/>
          </a:xfrm>
        </p:spPr>
      </p:pic>
      <p:sp>
        <p:nvSpPr>
          <p:cNvPr id="16" name="Rektangel med klippt hörn 15">
            <a:extLst>
              <a:ext uri="{FF2B5EF4-FFF2-40B4-BE49-F238E27FC236}">
                <a16:creationId xmlns:a16="http://schemas.microsoft.com/office/drawing/2014/main" id="{531F3169-2969-534E-9F74-37080A5DE226}"/>
              </a:ext>
            </a:extLst>
          </p:cNvPr>
          <p:cNvSpPr/>
          <p:nvPr/>
        </p:nvSpPr>
        <p:spPr>
          <a:xfrm>
            <a:off x="12604548" y="1"/>
            <a:ext cx="1703540" cy="1846384"/>
          </a:xfrm>
          <a:prstGeom prst="snip1Rect">
            <a:avLst/>
          </a:prstGeom>
          <a:solidFill>
            <a:srgbClr val="FFE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000000"/>
                </a:solidFill>
                <a:effectLst/>
                <a:uLnTx/>
                <a:uFillTx/>
                <a:latin typeface="Calibri" panose="020F0502020204030204"/>
                <a:ea typeface="+mn-ea"/>
                <a:cs typeface="+mn-cs"/>
              </a:rPr>
              <a:t>Byta bild:</a:t>
            </a:r>
            <a:endParaRPr kumimoji="0" lang="sv-SE" sz="9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sv-SE" sz="9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900" b="0" i="0" u="none" strike="noStrike" kern="1200" cap="none" spc="0" normalizeH="0" baseline="0" noProof="0">
                <a:ln>
                  <a:noFill/>
                </a:ln>
                <a:solidFill>
                  <a:srgbClr val="000000"/>
                </a:solidFill>
                <a:effectLst/>
                <a:uLnTx/>
                <a:uFillTx/>
                <a:latin typeface="Calibri" panose="020F0502020204030204"/>
                <a:ea typeface="+mn-ea"/>
                <a:cs typeface="+mn-cs"/>
              </a:rPr>
              <a:t>Högerklicka på fotot och välj ”Ändra bild” i menyn.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sv-SE" sz="900" b="0" i="0" u="none" strike="noStrike" kern="1200" cap="none" spc="0" normalizeH="0" baseline="0" noProof="0">
              <a:ln>
                <a:noFill/>
              </a:ln>
              <a:solidFill>
                <a:srgbClr val="00000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900" b="0" i="0" u="none" strike="noStrike" kern="1200" cap="none" spc="0" normalizeH="0" baseline="0" noProof="0">
                <a:ln>
                  <a:noFill/>
                </a:ln>
                <a:solidFill>
                  <a:srgbClr val="000000"/>
                </a:solidFill>
                <a:effectLst/>
                <a:uLnTx/>
                <a:uFillTx/>
                <a:latin typeface="Calibri" panose="020F0502020204030204"/>
                <a:ea typeface="+mn-ea"/>
                <a:cs typeface="+mn-cs"/>
              </a:rPr>
              <a:t>Montera fotot. Om du vill beskära fotot högerklicka och välj ”Beskär”.</a:t>
            </a:r>
          </a:p>
        </p:txBody>
      </p:sp>
      <p:pic>
        <p:nvPicPr>
          <p:cNvPr id="18" name="Platshållare för innehåll 23">
            <a:extLst>
              <a:ext uri="{FF2B5EF4-FFF2-40B4-BE49-F238E27FC236}">
                <a16:creationId xmlns:a16="http://schemas.microsoft.com/office/drawing/2014/main" id="{96E6F1B9-2523-2EE2-D489-15BE9BD2AAA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6286857" y="4068649"/>
            <a:ext cx="2202736" cy="1652052"/>
          </a:xfrm>
          <a:prstGeom prst="rect">
            <a:avLst/>
          </a:prstGeom>
          <a:noFill/>
        </p:spPr>
      </p:pic>
      <p:sp>
        <p:nvSpPr>
          <p:cNvPr id="21" name="Platshållare för text 12">
            <a:extLst>
              <a:ext uri="{FF2B5EF4-FFF2-40B4-BE49-F238E27FC236}">
                <a16:creationId xmlns:a16="http://schemas.microsoft.com/office/drawing/2014/main" id="{3E79145F-4804-4262-3CB6-BB63C91C103B}"/>
              </a:ext>
            </a:extLst>
          </p:cNvPr>
          <p:cNvSpPr txBox="1">
            <a:spLocks/>
          </p:cNvSpPr>
          <p:nvPr/>
        </p:nvSpPr>
        <p:spPr>
          <a:xfrm>
            <a:off x="6286857" y="5778227"/>
            <a:ext cx="2482850" cy="7390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600" b="0" i="0" u="none" strike="noStrike" kern="1200" cap="none" spc="0" normalizeH="0" baseline="0" noProof="0">
                <a:ln>
                  <a:noFill/>
                </a:ln>
                <a:solidFill>
                  <a:srgbClr val="44546A"/>
                </a:solidFill>
                <a:effectLst/>
                <a:uLnTx/>
                <a:uFillTx/>
                <a:latin typeface="Arial" panose="020B0604020202020204" pitchFamily="34" charset="0"/>
                <a:cs typeface="Arial" panose="020B0604020202020204" pitchFamily="34" charset="0"/>
              </a:rPr>
              <a:t>En matteuppgift i övningsboken?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1600" b="0" i="0" u="none" strike="noStrike" kern="1200" cap="none" spc="0" normalizeH="0" baseline="0" noProof="0">
              <a:ln>
                <a:noFill/>
              </a:ln>
              <a:solidFill>
                <a:srgbClr val="44546A"/>
              </a:solidFill>
              <a:effectLst/>
              <a:uLnTx/>
              <a:uFillTx/>
              <a:latin typeface="Arial" panose="020B0604020202020204" pitchFamily="34" charset="0"/>
              <a:cs typeface="Arial" panose="020B0604020202020204" pitchFamily="34" charset="0"/>
            </a:endParaRPr>
          </a:p>
        </p:txBody>
      </p:sp>
      <p:pic>
        <p:nvPicPr>
          <p:cNvPr id="23" name="Platshållare för innehåll 23">
            <a:extLst>
              <a:ext uri="{FF2B5EF4-FFF2-40B4-BE49-F238E27FC236}">
                <a16:creationId xmlns:a16="http://schemas.microsoft.com/office/drawing/2014/main" id="{F3D6D97B-2685-84F4-F3D5-A059422A3E15}"/>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3503380" y="4269396"/>
            <a:ext cx="2202736" cy="1245526"/>
          </a:xfrm>
          <a:prstGeom prst="rect">
            <a:avLst/>
          </a:prstGeom>
          <a:noFill/>
        </p:spPr>
      </p:pic>
      <p:sp>
        <p:nvSpPr>
          <p:cNvPr id="25" name="Platshållare för text 12">
            <a:extLst>
              <a:ext uri="{FF2B5EF4-FFF2-40B4-BE49-F238E27FC236}">
                <a16:creationId xmlns:a16="http://schemas.microsoft.com/office/drawing/2014/main" id="{AB9D0BC8-11BF-1FD5-9AF2-3AEDDBB2EB1B}"/>
              </a:ext>
            </a:extLst>
          </p:cNvPr>
          <p:cNvSpPr txBox="1">
            <a:spLocks/>
          </p:cNvSpPr>
          <p:nvPr/>
        </p:nvSpPr>
        <p:spPr>
          <a:xfrm>
            <a:off x="3414643" y="5802057"/>
            <a:ext cx="2482850" cy="7390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2"/>
                </a:solidFill>
                <a:latin typeface="Averta Regula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Averta Regula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Averta Regula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600" b="0" i="0" u="none" strike="noStrike" kern="1200" cap="none" spc="0" normalizeH="0" baseline="0" noProof="0">
                <a:ln>
                  <a:noFill/>
                </a:ln>
                <a:solidFill>
                  <a:srgbClr val="44546A"/>
                </a:solidFill>
                <a:effectLst/>
                <a:uLnTx/>
                <a:uFillTx/>
                <a:latin typeface="Arial" panose="020B0604020202020204" pitchFamily="34" charset="0"/>
                <a:cs typeface="Arial" panose="020B0604020202020204" pitchFamily="34" charset="0"/>
              </a:rPr>
              <a:t>Typsnittet i din uppsats?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1600" b="0" i="0" u="none" strike="noStrike" kern="1200" cap="none" spc="0" normalizeH="0" baseline="0" noProof="0">
              <a:ln>
                <a:noFill/>
              </a:ln>
              <a:solidFill>
                <a:srgbClr val="44546A"/>
              </a:solidFill>
              <a:effectLst/>
              <a:uLnTx/>
              <a:uFillTx/>
              <a:latin typeface="Arial" panose="020B0604020202020204" pitchFamily="34" charset="0"/>
              <a:cs typeface="Arial" panose="020B0604020202020204" pitchFamily="34" charset="0"/>
            </a:endParaRPr>
          </a:p>
        </p:txBody>
      </p:sp>
      <p:pic>
        <p:nvPicPr>
          <p:cNvPr id="1026" name="Picture 2" descr="Checkmark PNG, Checkmark Transparent Background - FreeIconsPNG">
            <a:extLst>
              <a:ext uri="{FF2B5EF4-FFF2-40B4-BE49-F238E27FC236}">
                <a16:creationId xmlns:a16="http://schemas.microsoft.com/office/drawing/2014/main" id="{A8697F7B-6F07-C4D2-49C9-310CC2337018}"/>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064000" y="1498600"/>
            <a:ext cx="1738027" cy="165112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heckmark PNG, Checkmark Transparent Background - FreeIconsPNG">
            <a:extLst>
              <a:ext uri="{FF2B5EF4-FFF2-40B4-BE49-F238E27FC236}">
                <a16:creationId xmlns:a16="http://schemas.microsoft.com/office/drawing/2014/main" id="{2EAFE3A1-B79A-936E-0179-C15D9B544BB1}"/>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571119" y="1546308"/>
            <a:ext cx="1738027" cy="165112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heckmark PNG, Checkmark Transparent Background - FreeIconsPNG">
            <a:extLst>
              <a:ext uri="{FF2B5EF4-FFF2-40B4-BE49-F238E27FC236}">
                <a16:creationId xmlns:a16="http://schemas.microsoft.com/office/drawing/2014/main" id="{18FF2EB1-A59D-1664-90FF-2CDBDA0F5B7C}"/>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325692" y="3924057"/>
            <a:ext cx="1738027" cy="165112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heckmark PNG, Checkmark Transparent Background - FreeIconsPNG">
            <a:extLst>
              <a:ext uri="{FF2B5EF4-FFF2-40B4-BE49-F238E27FC236}">
                <a16:creationId xmlns:a16="http://schemas.microsoft.com/office/drawing/2014/main" id="{CA285A64-505D-C31A-57C0-5D523F805860}"/>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878269" y="3944764"/>
            <a:ext cx="1738027" cy="165112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Checkmark PNG, Checkmark Transparent Background - FreeIconsPNG">
            <a:extLst>
              <a:ext uri="{FF2B5EF4-FFF2-40B4-BE49-F238E27FC236}">
                <a16:creationId xmlns:a16="http://schemas.microsoft.com/office/drawing/2014/main" id="{219147F0-C8F3-EB63-D0BA-DFB6A0800980}"/>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751566" y="3944764"/>
            <a:ext cx="1738027" cy="16511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ownload RED CROSS Free PNG transparent image and clipart">
            <a:extLst>
              <a:ext uri="{FF2B5EF4-FFF2-40B4-BE49-F238E27FC236}">
                <a16:creationId xmlns:a16="http://schemas.microsoft.com/office/drawing/2014/main" id="{B88C82BF-87BD-3F6E-3E4F-9DF7020698A6}"/>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411811" y="1680476"/>
            <a:ext cx="1246320" cy="122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085943"/>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31A0BD25-A2D6-8544-ADF1-C3BB9D2AB491}"/>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CEC84C08-1990-704E-8B4B-BF7D087D7B19}"/>
              </a:ext>
            </a:extLst>
          </p:cNvPr>
          <p:cNvSpPr>
            <a:spLocks noGrp="1"/>
          </p:cNvSpPr>
          <p:nvPr>
            <p:ph type="sldNum" sz="quarter" idx="11"/>
          </p:nvPr>
        </p:nvSpPr>
        <p:spPr/>
        <p:txBody>
          <a:bodyPr/>
          <a:lstStyle/>
          <a:p>
            <a:fld id="{A3FDC6D7-55FA-E04E-9C93-5B0D56E47450}" type="slidenum">
              <a:rPr lang="sv-SE" smtClean="0"/>
              <a:pPr/>
              <a:t>16</a:t>
            </a:fld>
            <a:endParaRPr lang="sv-SE"/>
          </a:p>
        </p:txBody>
      </p:sp>
      <p:sp>
        <p:nvSpPr>
          <p:cNvPr id="2" name="Rubrik 1">
            <a:extLst>
              <a:ext uri="{FF2B5EF4-FFF2-40B4-BE49-F238E27FC236}">
                <a16:creationId xmlns:a16="http://schemas.microsoft.com/office/drawing/2014/main" id="{17E1938A-9E92-C44A-A6F4-A56D00596F70}"/>
              </a:ext>
            </a:extLst>
          </p:cNvPr>
          <p:cNvSpPr>
            <a:spLocks noGrp="1"/>
          </p:cNvSpPr>
          <p:nvPr>
            <p:ph type="title"/>
          </p:nvPr>
        </p:nvSpPr>
        <p:spPr/>
        <p:txBody>
          <a:bodyPr>
            <a:normAutofit/>
          </a:bodyPr>
          <a:lstStyle/>
          <a:p>
            <a:r>
              <a:rPr lang="sv-SE" sz="3600">
                <a:latin typeface="Arial" panose="020B0604020202020204" pitchFamily="34" charset="0"/>
                <a:cs typeface="Arial" panose="020B0604020202020204" pitchFamily="34" charset="0"/>
              </a:rPr>
              <a:t>Case 2</a:t>
            </a:r>
          </a:p>
        </p:txBody>
      </p:sp>
      <p:pic>
        <p:nvPicPr>
          <p:cNvPr id="8" name="Platshållare för bild 7">
            <a:extLst>
              <a:ext uri="{FF2B5EF4-FFF2-40B4-BE49-F238E27FC236}">
                <a16:creationId xmlns:a16="http://schemas.microsoft.com/office/drawing/2014/main" id="{84B48E43-37CE-1CBE-0C06-EB9EA1E3ECCB}"/>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a:xfrm>
            <a:off x="6096000" y="1"/>
            <a:ext cx="6096000" cy="6858000"/>
          </a:xfrm>
        </p:spPr>
      </p:pic>
      <p:sp>
        <p:nvSpPr>
          <p:cNvPr id="3" name="Platshållare för innehåll 2">
            <a:extLst>
              <a:ext uri="{FF2B5EF4-FFF2-40B4-BE49-F238E27FC236}">
                <a16:creationId xmlns:a16="http://schemas.microsoft.com/office/drawing/2014/main" id="{7E5A7596-6B83-9E46-864B-31876B42AA12}"/>
              </a:ext>
            </a:extLst>
          </p:cNvPr>
          <p:cNvSpPr>
            <a:spLocks noGrp="1"/>
          </p:cNvSpPr>
          <p:nvPr>
            <p:ph type="body" sz="half" idx="2"/>
          </p:nvPr>
        </p:nvSpPr>
        <p:spPr>
          <a:xfrm>
            <a:off x="702000" y="2214000"/>
            <a:ext cx="4532940" cy="3677117"/>
          </a:xfrm>
        </p:spPr>
        <p:txBody>
          <a:bodyPr/>
          <a:lstStyle/>
          <a:p>
            <a:pPr marL="0" indent="0">
              <a:buNone/>
            </a:pPr>
            <a:r>
              <a:rPr lang="sv-SE" sz="2400">
                <a:latin typeface="Arial" panose="020B0604020202020204" pitchFamily="34" charset="0"/>
                <a:cs typeface="Arial" panose="020B0604020202020204" pitchFamily="34" charset="0"/>
              </a:rPr>
              <a:t>Din favoritbok ges inte ut längre. Du vill kopiera boken men din lärare säger att man inte får göra så. </a:t>
            </a:r>
          </a:p>
          <a:p>
            <a:pPr marL="0" indent="0">
              <a:buNone/>
            </a:pPr>
            <a:r>
              <a:rPr lang="sv-SE" sz="2400">
                <a:latin typeface="Arial" panose="020B0604020202020204" pitchFamily="34" charset="0"/>
                <a:cs typeface="Arial" panose="020B0604020202020204" pitchFamily="34" charset="0"/>
              </a:rPr>
              <a:t>Har läraren rätt? </a:t>
            </a:r>
          </a:p>
          <a:p>
            <a:pPr marL="0" indent="0">
              <a:buNone/>
            </a:pPr>
            <a:endParaRPr lang="sv-SE">
              <a:latin typeface="Arial" panose="020B0604020202020204" pitchFamily="34" charset="0"/>
              <a:cs typeface="Arial" panose="020B0604020202020204" pitchFamily="34" charset="0"/>
            </a:endParaRPr>
          </a:p>
        </p:txBody>
      </p:sp>
      <p:sp>
        <p:nvSpPr>
          <p:cNvPr id="9" name="textruta 8">
            <a:extLst>
              <a:ext uri="{FF2B5EF4-FFF2-40B4-BE49-F238E27FC236}">
                <a16:creationId xmlns:a16="http://schemas.microsoft.com/office/drawing/2014/main" id="{933CFE84-CA1C-107A-46D0-51C857DBFFE1}"/>
              </a:ext>
            </a:extLst>
          </p:cNvPr>
          <p:cNvSpPr txBox="1"/>
          <p:nvPr/>
        </p:nvSpPr>
        <p:spPr>
          <a:xfrm>
            <a:off x="10356705" y="226368"/>
            <a:ext cx="1927952" cy="230832"/>
          </a:xfrm>
          <a:prstGeom prst="rect">
            <a:avLst/>
          </a:prstGeom>
          <a:noFill/>
        </p:spPr>
        <p:txBody>
          <a:bodyPr wrap="square" rtlCol="0">
            <a:spAutoFit/>
          </a:bodyPr>
          <a:lstStyle/>
          <a:p>
            <a:r>
              <a:rPr lang="sv-SE" sz="900">
                <a:solidFill>
                  <a:schemeClr val="bg1"/>
                </a:solidFill>
              </a:rPr>
              <a:t>Foto: </a:t>
            </a:r>
            <a:r>
              <a:rPr lang="sv-SE" sz="900" err="1">
                <a:solidFill>
                  <a:schemeClr val="bg1"/>
                </a:solidFill>
              </a:rPr>
              <a:t>Guzel</a:t>
            </a:r>
            <a:r>
              <a:rPr lang="sv-SE" sz="900">
                <a:solidFill>
                  <a:schemeClr val="bg1"/>
                </a:solidFill>
              </a:rPr>
              <a:t> </a:t>
            </a:r>
            <a:r>
              <a:rPr lang="sv-SE" sz="900" err="1">
                <a:solidFill>
                  <a:schemeClr val="bg1"/>
                </a:solidFill>
              </a:rPr>
              <a:t>Maksutova</a:t>
            </a:r>
            <a:r>
              <a:rPr lang="sv-SE" sz="900">
                <a:solidFill>
                  <a:schemeClr val="bg1"/>
                </a:solidFill>
              </a:rPr>
              <a:t>/</a:t>
            </a:r>
            <a:r>
              <a:rPr lang="sv-SE" sz="900" err="1">
                <a:solidFill>
                  <a:schemeClr val="bg1"/>
                </a:solidFill>
              </a:rPr>
              <a:t>Unsplash</a:t>
            </a:r>
            <a:r>
              <a:rPr lang="sv-SE" sz="900">
                <a:solidFill>
                  <a:schemeClr val="bg1"/>
                </a:solidFill>
              </a:rPr>
              <a:t> </a:t>
            </a:r>
          </a:p>
        </p:txBody>
      </p:sp>
      <p:sp>
        <p:nvSpPr>
          <p:cNvPr id="10" name="Rektangel 9">
            <a:extLst>
              <a:ext uri="{FF2B5EF4-FFF2-40B4-BE49-F238E27FC236}">
                <a16:creationId xmlns:a16="http://schemas.microsoft.com/office/drawing/2014/main" id="{0F2131F4-8418-DD4E-7DA6-BD3A91084465}"/>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a:extLst>
              <a:ext uri="{FF2B5EF4-FFF2-40B4-BE49-F238E27FC236}">
                <a16:creationId xmlns:a16="http://schemas.microsoft.com/office/drawing/2014/main" id="{F1AB6257-65EF-6B84-5681-EE0C0FA5F6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Tree>
    <p:extLst>
      <p:ext uri="{BB962C8B-B14F-4D97-AF65-F5344CB8AC3E}">
        <p14:creationId xmlns:p14="http://schemas.microsoft.com/office/powerpoint/2010/main" val="1728583258"/>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a:latin typeface="Arial" panose="020B0604020202020204" pitchFamily="34" charset="0"/>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a:xfrm>
            <a:off x="702000" y="1825625"/>
            <a:ext cx="10050084" cy="4212024"/>
          </a:xfrm>
        </p:spPr>
        <p:txBody>
          <a:bodyPr vert="horz" lIns="91440" tIns="45720" rIns="91440" bIns="45720" rtlCol="0" anchor="t">
            <a:normAutofit/>
          </a:bodyPr>
          <a:lstStyle/>
          <a:p>
            <a:pPr marL="0" indent="0">
              <a:buNone/>
            </a:pPr>
            <a:r>
              <a:rPr lang="sv-SE" b="1" dirty="0">
                <a:latin typeface="Arial" panose="020B0604020202020204" pitchFamily="34" charset="0"/>
              </a:rPr>
              <a:t>Din lärare har rätt. </a:t>
            </a:r>
            <a:r>
              <a:rPr lang="sv-SE" dirty="0">
                <a:latin typeface="Arial" panose="020B0604020202020204" pitchFamily="34" charset="0"/>
              </a:rPr>
              <a:t>Det är inte tillåtet att kopiera skyddade verk* utan tillstånd från den eller de som äger rättigheterna bara för att verket inte längre finns att köpa. </a:t>
            </a:r>
          </a:p>
          <a:p>
            <a:pPr marL="0" indent="0">
              <a:buNone/>
            </a:pPr>
            <a:r>
              <a:rPr lang="sv-SE" dirty="0">
                <a:latin typeface="Arial" panose="020B0604020202020204" pitchFamily="34" charset="0"/>
              </a:rPr>
              <a:t>Det är inte heller tillåtet att kopiera ur skyddade verk utan tillstånd bara för att du inte kan nå eller identifiera en viss upphovsman eller rättighetshavare. </a:t>
            </a:r>
          </a:p>
          <a:p>
            <a:pPr marL="0" indent="0">
              <a:buNone/>
            </a:pPr>
            <a:r>
              <a:rPr lang="sv-SE" dirty="0">
                <a:latin typeface="Arial" panose="020B0604020202020204" pitchFamily="34" charset="0"/>
              </a:rPr>
              <a:t>Rättighetshavaren har med andra ord ensamrätt på att</a:t>
            </a:r>
          </a:p>
          <a:p>
            <a:pPr marL="0" indent="0">
              <a:buNone/>
            </a:pPr>
            <a:r>
              <a:rPr lang="sv-SE" dirty="0">
                <a:latin typeface="Arial" panose="020B0604020202020204" pitchFamily="34" charset="0"/>
              </a:rPr>
              <a:t>- framställa exemplar</a:t>
            </a:r>
          </a:p>
          <a:p>
            <a:pPr>
              <a:buFontTx/>
              <a:buChar char="-"/>
            </a:pPr>
            <a:r>
              <a:rPr lang="sv-SE" dirty="0">
                <a:latin typeface="Arial" panose="020B0604020202020204" pitchFamily="34" charset="0"/>
              </a:rPr>
              <a:t>tillgängliggöra (sprida) verket</a:t>
            </a:r>
          </a:p>
          <a:p>
            <a:pPr marL="0" indent="0">
              <a:buNone/>
            </a:pPr>
            <a:br>
              <a:rPr lang="sv-SE" dirty="0">
                <a:latin typeface="Arial" panose="020B0604020202020204" pitchFamily="34" charset="0"/>
              </a:rPr>
            </a:br>
            <a:r>
              <a:rPr lang="sv-SE" sz="1400" i="1" dirty="0">
                <a:latin typeface="Arial" panose="020B0604020202020204" pitchFamily="34" charset="0"/>
              </a:rPr>
              <a:t>*Utöver det som anges i skolkopieringsavtalet.</a:t>
            </a:r>
          </a:p>
          <a:p>
            <a:pPr marL="0" indent="0">
              <a:buNone/>
            </a:pPr>
            <a:endParaRPr lang="sv-SE" dirty="0">
              <a:latin typeface="Arial" panose="020B0604020202020204" pitchFamily="34" charset="0"/>
            </a:endParaRP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17</a:t>
            </a:fld>
            <a:endParaRPr lang="sv-SE"/>
          </a:p>
        </p:txBody>
      </p:sp>
    </p:spTree>
    <p:extLst>
      <p:ext uri="{BB962C8B-B14F-4D97-AF65-F5344CB8AC3E}">
        <p14:creationId xmlns:p14="http://schemas.microsoft.com/office/powerpoint/2010/main" val="4267409245"/>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3FA2025A-2D6D-4305-3987-12375A495350}"/>
              </a:ext>
            </a:extLst>
          </p:cNvPr>
          <p:cNvPicPr>
            <a:picLocks noGrp="1" noChangeAspect="1"/>
          </p:cNvPicPr>
          <p:nvPr>
            <p:ph type="pic" sz="quarter" idx="12"/>
          </p:nvPr>
        </p:nvPicPr>
        <p:blipFill rotWithShape="1">
          <a:blip r:embed="rId2" cstate="email">
            <a:alphaModFix amt="0"/>
            <a:extLst>
              <a:ext uri="{28A0092B-C50C-407E-A947-70E740481C1C}">
                <a14:useLocalDpi xmlns:a14="http://schemas.microsoft.com/office/drawing/2010/main"/>
              </a:ext>
            </a:extLst>
          </a:blip>
          <a:srcRect/>
          <a:stretch/>
        </p:blipFill>
        <p:spPr>
          <a:xfrm flipH="1" flipV="1">
            <a:off x="6473901" y="6391408"/>
            <a:ext cx="181625" cy="52021"/>
          </a:xfrm>
        </p:spPr>
      </p:pic>
      <p:pic>
        <p:nvPicPr>
          <p:cNvPr id="6" name="Bildobjekt 5">
            <a:extLst>
              <a:ext uri="{FF2B5EF4-FFF2-40B4-BE49-F238E27FC236}">
                <a16:creationId xmlns:a16="http://schemas.microsoft.com/office/drawing/2014/main" id="{B8E117C6-3C47-5F81-442C-FE86D5E4D7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1" y="0"/>
            <a:ext cx="6095999" cy="6858000"/>
          </a:xfrm>
          <a:prstGeom prst="rect">
            <a:avLst/>
          </a:prstGeom>
        </p:spPr>
      </p:pic>
      <p:sp>
        <p:nvSpPr>
          <p:cNvPr id="4" name="Platshållare för datum 3">
            <a:extLst>
              <a:ext uri="{FF2B5EF4-FFF2-40B4-BE49-F238E27FC236}">
                <a16:creationId xmlns:a16="http://schemas.microsoft.com/office/drawing/2014/main" id="{63151AC9-21AA-6A4C-997B-46FA0F772584}"/>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8BC399FC-FAD1-364F-957D-AF426C36B7B3}"/>
              </a:ext>
            </a:extLst>
          </p:cNvPr>
          <p:cNvSpPr>
            <a:spLocks noGrp="1"/>
          </p:cNvSpPr>
          <p:nvPr>
            <p:ph type="sldNum" sz="quarter" idx="11"/>
          </p:nvPr>
        </p:nvSpPr>
        <p:spPr/>
        <p:txBody>
          <a:bodyPr/>
          <a:lstStyle/>
          <a:p>
            <a:fld id="{A3FDC6D7-55FA-E04E-9C93-5B0D56E47450}" type="slidenum">
              <a:rPr lang="sv-SE" smtClean="0"/>
              <a:pPr/>
              <a:t>18</a:t>
            </a:fld>
            <a:endParaRPr lang="sv-SE"/>
          </a:p>
        </p:txBody>
      </p:sp>
      <p:sp>
        <p:nvSpPr>
          <p:cNvPr id="2" name="Rubrik 1">
            <a:extLst>
              <a:ext uri="{FF2B5EF4-FFF2-40B4-BE49-F238E27FC236}">
                <a16:creationId xmlns:a16="http://schemas.microsoft.com/office/drawing/2014/main" id="{2BDE3B45-A7E8-1247-9F44-2733586AF35F}"/>
              </a:ext>
            </a:extLst>
          </p:cNvPr>
          <p:cNvSpPr>
            <a:spLocks noGrp="1"/>
          </p:cNvSpPr>
          <p:nvPr>
            <p:ph type="title"/>
          </p:nvPr>
        </p:nvSpPr>
        <p:spPr/>
        <p:txBody>
          <a:bodyPr>
            <a:normAutofit/>
          </a:bodyPr>
          <a:lstStyle/>
          <a:p>
            <a:r>
              <a:rPr lang="sv-SE" sz="3600">
                <a:latin typeface="Arial" panose="020B0604020202020204" pitchFamily="34" charset="0"/>
                <a:cs typeface="Arial" panose="020B0604020202020204" pitchFamily="34" charset="0"/>
              </a:rPr>
              <a:t>Case 3</a:t>
            </a:r>
          </a:p>
        </p:txBody>
      </p:sp>
      <p:sp>
        <p:nvSpPr>
          <p:cNvPr id="3" name="Platshållare för innehåll 2">
            <a:extLst>
              <a:ext uri="{FF2B5EF4-FFF2-40B4-BE49-F238E27FC236}">
                <a16:creationId xmlns:a16="http://schemas.microsoft.com/office/drawing/2014/main" id="{98D219AF-0EA5-D345-A8A4-9BBD4AD5DDE7}"/>
              </a:ext>
            </a:extLst>
          </p:cNvPr>
          <p:cNvSpPr>
            <a:spLocks noGrp="1"/>
          </p:cNvSpPr>
          <p:nvPr>
            <p:ph type="body" sz="half" idx="2"/>
          </p:nvPr>
        </p:nvSpPr>
        <p:spPr/>
        <p:txBody>
          <a:bodyPr vert="horz" lIns="91440" tIns="45720" rIns="91440" bIns="45720" rtlCol="0" anchor="t">
            <a:normAutofit/>
          </a:bodyPr>
          <a:lstStyle/>
          <a:p>
            <a:r>
              <a:rPr lang="sv-SE" sz="2400" dirty="0">
                <a:latin typeface="Arial" panose="020B0604020202020204" pitchFamily="34" charset="0"/>
                <a:cs typeface="Arial" panose="020B0604020202020204" pitchFamily="34" charset="0"/>
              </a:rPr>
              <a:t>Din lärare har kopierat sidor ur en övningsbok. </a:t>
            </a:r>
          </a:p>
          <a:p>
            <a:r>
              <a:rPr lang="sv-SE" sz="2400" dirty="0">
                <a:latin typeface="Arial" panose="020B0604020202020204" pitchFamily="34" charset="0"/>
                <a:cs typeface="Arial" panose="020B0604020202020204" pitchFamily="34" charset="0"/>
              </a:rPr>
              <a:t>Får man göra så, vad tror du?</a:t>
            </a:r>
          </a:p>
          <a:p>
            <a:endParaRPr lang="sv-SE" dirty="0">
              <a:latin typeface="Arial" panose="020B0604020202020204" pitchFamily="34" charset="0"/>
              <a:cs typeface="Arial" panose="020B0604020202020204" pitchFamily="34" charset="0"/>
            </a:endParaRPr>
          </a:p>
        </p:txBody>
      </p:sp>
      <p:sp>
        <p:nvSpPr>
          <p:cNvPr id="9" name="Rektangel 8">
            <a:extLst>
              <a:ext uri="{FF2B5EF4-FFF2-40B4-BE49-F238E27FC236}">
                <a16:creationId xmlns:a16="http://schemas.microsoft.com/office/drawing/2014/main" id="{DC715CF1-60FA-5662-0E88-032A8D048981}"/>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9">
            <a:extLst>
              <a:ext uri="{FF2B5EF4-FFF2-40B4-BE49-F238E27FC236}">
                <a16:creationId xmlns:a16="http://schemas.microsoft.com/office/drawing/2014/main" id="{8A250BF6-66FC-182A-AD94-12C704365B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1" name="textruta 10">
            <a:extLst>
              <a:ext uri="{FF2B5EF4-FFF2-40B4-BE49-F238E27FC236}">
                <a16:creationId xmlns:a16="http://schemas.microsoft.com/office/drawing/2014/main" id="{FF628CD6-A614-89C1-7A1D-DEA49326BBFC}"/>
              </a:ext>
            </a:extLst>
          </p:cNvPr>
          <p:cNvSpPr txBox="1"/>
          <p:nvPr/>
        </p:nvSpPr>
        <p:spPr>
          <a:xfrm>
            <a:off x="9974317" y="226368"/>
            <a:ext cx="1848483" cy="230832"/>
          </a:xfrm>
          <a:prstGeom prst="rect">
            <a:avLst/>
          </a:prstGeom>
          <a:noFill/>
        </p:spPr>
        <p:txBody>
          <a:bodyPr wrap="square" rtlCol="0">
            <a:spAutoFit/>
          </a:bodyPr>
          <a:lstStyle/>
          <a:p>
            <a:pPr algn="r"/>
            <a:r>
              <a:rPr lang="sv-SE" sz="900">
                <a:solidFill>
                  <a:schemeClr val="bg1"/>
                </a:solidFill>
              </a:rPr>
              <a:t>Foto: </a:t>
            </a:r>
            <a:r>
              <a:rPr lang="sv-SE" sz="900" err="1">
                <a:solidFill>
                  <a:schemeClr val="bg1"/>
                </a:solidFill>
              </a:rPr>
              <a:t>Pexels</a:t>
            </a:r>
            <a:r>
              <a:rPr lang="sv-SE" sz="900">
                <a:solidFill>
                  <a:schemeClr val="bg1"/>
                </a:solidFill>
              </a:rPr>
              <a:t>/</a:t>
            </a:r>
            <a:r>
              <a:rPr lang="sv-SE" sz="900" err="1">
                <a:solidFill>
                  <a:schemeClr val="bg1"/>
                </a:solidFill>
              </a:rPr>
              <a:t>Cottonbro</a:t>
            </a:r>
            <a:endParaRPr lang="sv-SE" sz="900">
              <a:solidFill>
                <a:schemeClr val="bg1"/>
              </a:solidFill>
            </a:endParaRPr>
          </a:p>
        </p:txBody>
      </p:sp>
    </p:spTree>
    <p:extLst>
      <p:ext uri="{BB962C8B-B14F-4D97-AF65-F5344CB8AC3E}">
        <p14:creationId xmlns:p14="http://schemas.microsoft.com/office/powerpoint/2010/main" val="3657943837"/>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a:latin typeface="+mn-lt"/>
              </a:rPr>
              <a:t>Svar</a:t>
            </a: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19</a:t>
            </a:fld>
            <a:endParaRPr lang="sv-SE"/>
          </a:p>
        </p:txBody>
      </p:sp>
      <p:sp>
        <p:nvSpPr>
          <p:cNvPr id="4" name="Platshållare för innehåll 3">
            <a:extLst>
              <a:ext uri="{FF2B5EF4-FFF2-40B4-BE49-F238E27FC236}">
                <a16:creationId xmlns:a16="http://schemas.microsoft.com/office/drawing/2014/main" id="{9FC4CE85-7CAB-16D5-F414-AC05518AC62F}"/>
              </a:ext>
            </a:extLst>
          </p:cNvPr>
          <p:cNvSpPr>
            <a:spLocks noGrp="1"/>
          </p:cNvSpPr>
          <p:nvPr>
            <p:ph idx="1"/>
          </p:nvPr>
        </p:nvSpPr>
        <p:spPr/>
        <p:txBody>
          <a:bodyPr vert="horz" lIns="91440" tIns="45720" rIns="91440" bIns="45720" rtlCol="0" anchor="t">
            <a:normAutofit/>
          </a:bodyPr>
          <a:lstStyle/>
          <a:p>
            <a:pPr marL="0" indent="0">
              <a:buNone/>
            </a:pPr>
            <a:r>
              <a:rPr lang="sv-SE" b="1">
                <a:latin typeface="+mn-lt"/>
                <a:cs typeface="Arial"/>
              </a:rPr>
              <a:t>Som huvudregel är det inte tillåtet. </a:t>
            </a:r>
            <a:r>
              <a:rPr lang="sv-SE">
                <a:latin typeface="+mn-lt"/>
                <a:cs typeface="Arial"/>
              </a:rPr>
              <a:t>Lärare får inte kopiera eller dela material som är avsett för engångsbruk. Detta gäller till exempel övningsböcker. Det är dock tillåtet att kopiera en enstaka uppgift för ett prov.</a:t>
            </a:r>
          </a:p>
          <a:p>
            <a:endParaRPr lang="sv-SE">
              <a:latin typeface="+mn-lt"/>
            </a:endParaRPr>
          </a:p>
        </p:txBody>
      </p:sp>
    </p:spTree>
    <p:extLst>
      <p:ext uri="{BB962C8B-B14F-4D97-AF65-F5344CB8AC3E}">
        <p14:creationId xmlns:p14="http://schemas.microsoft.com/office/powerpoint/2010/main" val="3685624879"/>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A7F30A76-E8C1-C94F-9D93-477EE95F183A}"/>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42E7FCA0-3012-9A48-ADF6-26C75262BE21}"/>
              </a:ext>
            </a:extLst>
          </p:cNvPr>
          <p:cNvSpPr>
            <a:spLocks noGrp="1"/>
          </p:cNvSpPr>
          <p:nvPr>
            <p:ph type="sldNum" sz="quarter" idx="11"/>
          </p:nvPr>
        </p:nvSpPr>
        <p:spPr/>
        <p:txBody>
          <a:bodyPr/>
          <a:lstStyle/>
          <a:p>
            <a:fld id="{A3FDC6D7-55FA-E04E-9C93-5B0D56E47450}" type="slidenum">
              <a:rPr lang="sv-SE" smtClean="0"/>
              <a:pPr/>
              <a:t>20</a:t>
            </a:fld>
            <a:endParaRPr lang="sv-SE"/>
          </a:p>
        </p:txBody>
      </p:sp>
      <p:sp>
        <p:nvSpPr>
          <p:cNvPr id="2" name="Rubrik 1">
            <a:extLst>
              <a:ext uri="{FF2B5EF4-FFF2-40B4-BE49-F238E27FC236}">
                <a16:creationId xmlns:a16="http://schemas.microsoft.com/office/drawing/2014/main" id="{762AE002-2460-4444-B740-ED422B93ED83}"/>
              </a:ext>
            </a:extLst>
          </p:cNvPr>
          <p:cNvSpPr>
            <a:spLocks noGrp="1"/>
          </p:cNvSpPr>
          <p:nvPr>
            <p:ph type="title"/>
          </p:nvPr>
        </p:nvSpPr>
        <p:spPr/>
        <p:txBody>
          <a:bodyPr/>
          <a:lstStyle/>
          <a:p>
            <a:r>
              <a:rPr lang="sv-SE">
                <a:latin typeface="Arial" panose="020B0604020202020204" pitchFamily="34" charset="0"/>
                <a:cs typeface="Arial" panose="020B0604020202020204" pitchFamily="34" charset="0"/>
              </a:rPr>
              <a:t>Case 4</a:t>
            </a:r>
          </a:p>
        </p:txBody>
      </p:sp>
      <p:pic>
        <p:nvPicPr>
          <p:cNvPr id="11" name="Platshållare för bild 10">
            <a:extLst>
              <a:ext uri="{FF2B5EF4-FFF2-40B4-BE49-F238E27FC236}">
                <a16:creationId xmlns:a16="http://schemas.microsoft.com/office/drawing/2014/main" id="{6AE7E92D-5E54-5CD0-1D10-EDBBA1C02E44}"/>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a:xfrm>
            <a:off x="6096000" y="1"/>
            <a:ext cx="6096000" cy="6858000"/>
          </a:xfrm>
        </p:spPr>
      </p:pic>
      <p:sp>
        <p:nvSpPr>
          <p:cNvPr id="3" name="Platshållare för innehåll 2">
            <a:extLst>
              <a:ext uri="{FF2B5EF4-FFF2-40B4-BE49-F238E27FC236}">
                <a16:creationId xmlns:a16="http://schemas.microsoft.com/office/drawing/2014/main" id="{6DE517E6-BF89-4D4B-AB92-82DB2D55E6C0}"/>
              </a:ext>
            </a:extLst>
          </p:cNvPr>
          <p:cNvSpPr>
            <a:spLocks noGrp="1"/>
          </p:cNvSpPr>
          <p:nvPr>
            <p:ph type="body" sz="half" idx="2"/>
          </p:nvPr>
        </p:nvSpPr>
        <p:spPr/>
        <p:txBody>
          <a:bodyPr/>
          <a:lstStyle/>
          <a:p>
            <a:pPr marL="0" indent="0">
              <a:buNone/>
            </a:pPr>
            <a:r>
              <a:rPr lang="sv-SE" sz="2400" dirty="0">
                <a:latin typeface="Arial" panose="020B0604020202020204" pitchFamily="34" charset="0"/>
                <a:cs typeface="Arial" panose="020B0604020202020204" pitchFamily="34" charset="0"/>
              </a:rPr>
              <a:t>Ni vill titta på en film och lyssna på musik på sista skoldagen för terminen. Er lärare säger nej.</a:t>
            </a:r>
          </a:p>
          <a:p>
            <a:pPr marL="0" indent="0">
              <a:buNone/>
            </a:pPr>
            <a:r>
              <a:rPr lang="sv-SE" sz="2400" dirty="0">
                <a:latin typeface="Arial" panose="020B0604020202020204" pitchFamily="34" charset="0"/>
                <a:cs typeface="Arial" panose="020B0604020202020204" pitchFamily="34" charset="0"/>
              </a:rPr>
              <a:t>Varför tror du läraren säger så?</a:t>
            </a:r>
          </a:p>
          <a:p>
            <a:endParaRPr lang="sv-SE" dirty="0">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0F64AA72-9896-0187-D6D2-C1AF53D281F3}"/>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D7879202-06E3-A6D6-5475-F29C799C13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2" name="textruta 11">
            <a:extLst>
              <a:ext uri="{FF2B5EF4-FFF2-40B4-BE49-F238E27FC236}">
                <a16:creationId xmlns:a16="http://schemas.microsoft.com/office/drawing/2014/main" id="{A3D66291-EC92-AA11-DF71-A9174058BB7A}"/>
              </a:ext>
            </a:extLst>
          </p:cNvPr>
          <p:cNvSpPr txBox="1"/>
          <p:nvPr/>
        </p:nvSpPr>
        <p:spPr>
          <a:xfrm>
            <a:off x="6295697" y="226368"/>
            <a:ext cx="1954924" cy="230832"/>
          </a:xfrm>
          <a:prstGeom prst="rect">
            <a:avLst/>
          </a:prstGeom>
          <a:noFill/>
        </p:spPr>
        <p:txBody>
          <a:bodyPr wrap="square" rtlCol="0">
            <a:spAutoFit/>
          </a:bodyPr>
          <a:lstStyle/>
          <a:p>
            <a:r>
              <a:rPr lang="sv-SE" sz="900">
                <a:solidFill>
                  <a:schemeClr val="bg1"/>
                </a:solidFill>
              </a:rPr>
              <a:t>Foto: Steinar </a:t>
            </a:r>
            <a:r>
              <a:rPr lang="sv-SE" sz="900" err="1">
                <a:solidFill>
                  <a:schemeClr val="bg1"/>
                </a:solidFill>
              </a:rPr>
              <a:t>Engeland</a:t>
            </a:r>
            <a:r>
              <a:rPr lang="sv-SE" sz="900">
                <a:solidFill>
                  <a:schemeClr val="bg1"/>
                </a:solidFill>
              </a:rPr>
              <a:t>/</a:t>
            </a:r>
            <a:r>
              <a:rPr lang="sv-SE" sz="900" err="1">
                <a:solidFill>
                  <a:schemeClr val="bg1"/>
                </a:solidFill>
              </a:rPr>
              <a:t>Unsplash</a:t>
            </a:r>
            <a:r>
              <a:rPr lang="sv-SE" sz="900">
                <a:solidFill>
                  <a:schemeClr val="bg1"/>
                </a:solidFill>
              </a:rPr>
              <a:t> </a:t>
            </a:r>
          </a:p>
        </p:txBody>
      </p:sp>
    </p:spTree>
    <p:extLst>
      <p:ext uri="{BB962C8B-B14F-4D97-AF65-F5344CB8AC3E}">
        <p14:creationId xmlns:p14="http://schemas.microsoft.com/office/powerpoint/2010/main" val="2996035798"/>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dirty="0">
                <a:latin typeface="Arial" panose="020B0604020202020204" pitchFamily="34" charset="0"/>
              </a:rPr>
              <a:t>Svar</a:t>
            </a: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21</a:t>
            </a:fld>
            <a:endParaRPr lang="sv-SE"/>
          </a:p>
        </p:txBody>
      </p:sp>
      <p:sp>
        <p:nvSpPr>
          <p:cNvPr id="14" name="textruta 13">
            <a:extLst>
              <a:ext uri="{FF2B5EF4-FFF2-40B4-BE49-F238E27FC236}">
                <a16:creationId xmlns:a16="http://schemas.microsoft.com/office/drawing/2014/main" id="{450F1BA6-0CE4-CE54-EEC1-1693299CCBEE}"/>
              </a:ext>
            </a:extLst>
          </p:cNvPr>
          <p:cNvSpPr txBox="1"/>
          <p:nvPr/>
        </p:nvSpPr>
        <p:spPr>
          <a:xfrm>
            <a:off x="698740" y="1518249"/>
            <a:ext cx="11168332"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200" b="1" dirty="0">
                <a:solidFill>
                  <a:schemeClr val="tx2"/>
                </a:solidFill>
                <a:latin typeface="Arial" panose="020B0604020202020204" pitchFamily="34" charset="0"/>
                <a:cs typeface="Arial" panose="020B0604020202020204" pitchFamily="34" charset="0"/>
              </a:rPr>
              <a:t>Film och musik ingår inte i skolkopieringsavtalet</a:t>
            </a:r>
            <a:r>
              <a:rPr lang="sv-SE" sz="2200" dirty="0">
                <a:solidFill>
                  <a:schemeClr val="tx2"/>
                </a:solidFill>
                <a:latin typeface="Arial" panose="020B0604020202020204" pitchFamily="34" charset="0"/>
                <a:cs typeface="Arial" panose="020B0604020202020204" pitchFamily="34" charset="0"/>
              </a:rPr>
              <a:t>, du kan alltså inte tänka likadant som du skulle göra kring tryckt material. Avtalet ger inte rätt att spela in eller ladda ner rörlig bild eller inspelade verk, till exempel radio- och tv-program, klipp från Youtube, film, ljudfiler, inspelad musik, datorspel och datorprogram. </a:t>
            </a:r>
          </a:p>
          <a:p>
            <a:endParaRPr lang="sv-SE" sz="2200" dirty="0">
              <a:solidFill>
                <a:schemeClr val="tx2"/>
              </a:solidFill>
              <a:latin typeface="Arial" panose="020B0604020202020204" pitchFamily="34" charset="0"/>
              <a:cs typeface="Arial" panose="020B0604020202020204" pitchFamily="34" charset="0"/>
            </a:endParaRPr>
          </a:p>
          <a:p>
            <a:r>
              <a:rPr lang="sv-SE" sz="2200" dirty="0">
                <a:solidFill>
                  <a:schemeClr val="tx2"/>
                </a:solidFill>
                <a:latin typeface="Arial" panose="020B0604020202020204" pitchFamily="34" charset="0"/>
                <a:cs typeface="Arial" panose="020B0604020202020204" pitchFamily="34" charset="0"/>
              </a:rPr>
              <a:t>För ovanstående behövs separata avtal som tecknas med andra än Bonus Copyright Access, bland annat med musikorganisationerna (Stim/Sami/</a:t>
            </a:r>
            <a:r>
              <a:rPr lang="sv-SE" sz="2200" dirty="0" err="1">
                <a:solidFill>
                  <a:schemeClr val="tx2"/>
                </a:solidFill>
                <a:latin typeface="Arial" panose="020B0604020202020204" pitchFamily="34" charset="0"/>
                <a:cs typeface="Arial" panose="020B0604020202020204" pitchFamily="34" charset="0"/>
              </a:rPr>
              <a:t>Ifpi</a:t>
            </a:r>
            <a:r>
              <a:rPr lang="sv-SE" sz="2200" dirty="0">
                <a:solidFill>
                  <a:schemeClr val="tx2"/>
                </a:solidFill>
                <a:latin typeface="Arial" panose="020B0604020202020204" pitchFamily="34" charset="0"/>
                <a:cs typeface="Arial" panose="020B0604020202020204" pitchFamily="34" charset="0"/>
              </a:rPr>
              <a:t>) och </a:t>
            </a:r>
            <a:r>
              <a:rPr lang="sv-SE" sz="2200" dirty="0" err="1">
                <a:solidFill>
                  <a:schemeClr val="tx2"/>
                </a:solidFill>
                <a:latin typeface="Arial" panose="020B0604020202020204" pitchFamily="34" charset="0"/>
                <a:cs typeface="Arial" panose="020B0604020202020204" pitchFamily="34" charset="0"/>
              </a:rPr>
              <a:t>Copyswede</a:t>
            </a:r>
            <a:r>
              <a:rPr lang="sv-SE" sz="2200" dirty="0">
                <a:solidFill>
                  <a:schemeClr val="tx2"/>
                </a:solidFill>
                <a:latin typeface="Arial" panose="020B0604020202020204" pitchFamily="34" charset="0"/>
                <a:cs typeface="Arial" panose="020B0604020202020204" pitchFamily="34" charset="0"/>
              </a:rPr>
              <a:t>. Du får inte heller visa film eller spela upp musik i klassen via dina privata konton på olika streamingtjänster. </a:t>
            </a:r>
          </a:p>
          <a:p>
            <a:endParaRPr lang="sv-SE" sz="2200" dirty="0">
              <a:solidFill>
                <a:schemeClr val="tx2"/>
              </a:solidFill>
              <a:latin typeface="Arial" panose="020B0604020202020204" pitchFamily="34" charset="0"/>
              <a:cs typeface="Arial" panose="020B0604020202020204" pitchFamily="34" charset="0"/>
            </a:endParaRPr>
          </a:p>
          <a:p>
            <a:endParaRPr lang="sv-SE" sz="2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0588054"/>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9DF4A307-4743-E84D-8481-FEACF4CB6519}"/>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77A35D73-0A76-7442-AEF9-15EC60FFEAFC}"/>
              </a:ext>
            </a:extLst>
          </p:cNvPr>
          <p:cNvSpPr>
            <a:spLocks noGrp="1"/>
          </p:cNvSpPr>
          <p:nvPr>
            <p:ph type="sldNum" sz="quarter" idx="11"/>
          </p:nvPr>
        </p:nvSpPr>
        <p:spPr/>
        <p:txBody>
          <a:bodyPr/>
          <a:lstStyle/>
          <a:p>
            <a:fld id="{A3FDC6D7-55FA-E04E-9C93-5B0D56E47450}" type="slidenum">
              <a:rPr lang="sv-SE" smtClean="0"/>
              <a:pPr/>
              <a:t>22</a:t>
            </a:fld>
            <a:endParaRPr lang="sv-SE"/>
          </a:p>
        </p:txBody>
      </p:sp>
      <p:sp>
        <p:nvSpPr>
          <p:cNvPr id="2" name="Rubrik 1">
            <a:extLst>
              <a:ext uri="{FF2B5EF4-FFF2-40B4-BE49-F238E27FC236}">
                <a16:creationId xmlns:a16="http://schemas.microsoft.com/office/drawing/2014/main" id="{95A096F5-3739-3041-A541-DCCE23D520A9}"/>
              </a:ext>
            </a:extLst>
          </p:cNvPr>
          <p:cNvSpPr>
            <a:spLocks noGrp="1"/>
          </p:cNvSpPr>
          <p:nvPr>
            <p:ph type="title"/>
          </p:nvPr>
        </p:nvSpPr>
        <p:spPr/>
        <p:txBody>
          <a:bodyPr/>
          <a:lstStyle/>
          <a:p>
            <a:r>
              <a:rPr lang="sv-SE">
                <a:latin typeface="Arial" panose="020B0604020202020204" pitchFamily="34" charset="0"/>
                <a:cs typeface="Arial" panose="020B0604020202020204" pitchFamily="34" charset="0"/>
              </a:rPr>
              <a:t>Case 5</a:t>
            </a:r>
          </a:p>
        </p:txBody>
      </p:sp>
      <p:pic>
        <p:nvPicPr>
          <p:cNvPr id="11" name="Platshållare för bild 10">
            <a:extLst>
              <a:ext uri="{FF2B5EF4-FFF2-40B4-BE49-F238E27FC236}">
                <a16:creationId xmlns:a16="http://schemas.microsoft.com/office/drawing/2014/main" id="{D4B08984-640A-D5E9-0EE1-55427F09FBD9}"/>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p:blipFill>
        <p:spPr>
          <a:xfrm>
            <a:off x="6096000" y="1"/>
            <a:ext cx="6096000" cy="6858000"/>
          </a:xfrm>
        </p:spPr>
      </p:pic>
      <p:sp>
        <p:nvSpPr>
          <p:cNvPr id="3" name="Platshållare för innehåll 2">
            <a:extLst>
              <a:ext uri="{FF2B5EF4-FFF2-40B4-BE49-F238E27FC236}">
                <a16:creationId xmlns:a16="http://schemas.microsoft.com/office/drawing/2014/main" id="{73186792-8F4E-8D4E-A45B-C2718055E6B1}"/>
              </a:ext>
            </a:extLst>
          </p:cNvPr>
          <p:cNvSpPr>
            <a:spLocks noGrp="1"/>
          </p:cNvSpPr>
          <p:nvPr>
            <p:ph type="body" sz="half" idx="2"/>
          </p:nvPr>
        </p:nvSpPr>
        <p:spPr/>
        <p:txBody>
          <a:bodyPr/>
          <a:lstStyle/>
          <a:p>
            <a:pPr marL="0" indent="0">
              <a:buNone/>
            </a:pPr>
            <a:r>
              <a:rPr lang="sv-SE" sz="2400">
                <a:latin typeface="Arial" panose="020B0604020202020204" pitchFamily="34" charset="0"/>
                <a:cs typeface="Arial" panose="020B0604020202020204" pitchFamily="34" charset="0"/>
              </a:rPr>
              <a:t>Du vill göra en presentation för ett skolarbete som innehåller texter, bilder eller noter ur exempelvis böcker, läromedel och press. Din skolkamrat påpekar att du inte har rätt till det. </a:t>
            </a:r>
          </a:p>
          <a:p>
            <a:pPr marL="0" indent="0">
              <a:buNone/>
            </a:pPr>
            <a:r>
              <a:rPr lang="sv-SE" sz="2400">
                <a:latin typeface="Arial" panose="020B0604020202020204" pitchFamily="34" charset="0"/>
                <a:cs typeface="Arial" panose="020B0604020202020204" pitchFamily="34" charset="0"/>
              </a:rPr>
              <a:t>Stämmer det?</a:t>
            </a:r>
          </a:p>
          <a:p>
            <a:endParaRPr lang="sv-SE">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29EA13B3-21E9-FE00-C1C6-48BA38FD981D}"/>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0AFAA567-2E1F-5C7E-E9DE-4E2FD2175A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9" name="textruta 8">
            <a:extLst>
              <a:ext uri="{FF2B5EF4-FFF2-40B4-BE49-F238E27FC236}">
                <a16:creationId xmlns:a16="http://schemas.microsoft.com/office/drawing/2014/main" id="{895957C2-B2AF-9F0D-2C26-88746AF9EBB3}"/>
              </a:ext>
            </a:extLst>
          </p:cNvPr>
          <p:cNvSpPr txBox="1"/>
          <p:nvPr/>
        </p:nvSpPr>
        <p:spPr>
          <a:xfrm>
            <a:off x="10356705" y="226368"/>
            <a:ext cx="1927952" cy="230832"/>
          </a:xfrm>
          <a:prstGeom prst="rect">
            <a:avLst/>
          </a:prstGeom>
          <a:noFill/>
        </p:spPr>
        <p:txBody>
          <a:bodyPr wrap="square" rtlCol="0">
            <a:spAutoFit/>
          </a:bodyPr>
          <a:lstStyle/>
          <a:p>
            <a:r>
              <a:rPr lang="sv-SE" sz="900"/>
              <a:t>Foto: </a:t>
            </a:r>
            <a:r>
              <a:rPr lang="sv-SE" sz="900" err="1"/>
              <a:t>Charisse</a:t>
            </a:r>
            <a:r>
              <a:rPr lang="sv-SE" sz="900"/>
              <a:t> </a:t>
            </a:r>
            <a:r>
              <a:rPr lang="sv-SE" sz="900" err="1"/>
              <a:t>Kenion</a:t>
            </a:r>
            <a:r>
              <a:rPr lang="sv-SE" sz="900"/>
              <a:t>/</a:t>
            </a:r>
            <a:r>
              <a:rPr lang="sv-SE" sz="900" err="1"/>
              <a:t>Unsplash</a:t>
            </a:r>
            <a:r>
              <a:rPr lang="sv-SE" sz="900"/>
              <a:t> </a:t>
            </a:r>
          </a:p>
        </p:txBody>
      </p:sp>
    </p:spTree>
    <p:extLst>
      <p:ext uri="{BB962C8B-B14F-4D97-AF65-F5344CB8AC3E}">
        <p14:creationId xmlns:p14="http://schemas.microsoft.com/office/powerpoint/2010/main" val="2810059120"/>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dirty="0">
                <a:latin typeface="Arial" panose="020B0604020202020204" pitchFamily="34" charset="0"/>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p:txBody>
          <a:bodyPr vert="horz" lIns="91440" tIns="45720" rIns="91440" bIns="45720" rtlCol="0" anchor="t">
            <a:normAutofit/>
          </a:bodyPr>
          <a:lstStyle/>
          <a:p>
            <a:pPr marL="0" indent="0">
              <a:buNone/>
            </a:pPr>
            <a:r>
              <a:rPr lang="sv-SE" b="1" dirty="0">
                <a:latin typeface="Arial" panose="020B0604020202020204" pitchFamily="34" charset="0"/>
              </a:rPr>
              <a:t>Nej, det stämmer inte. </a:t>
            </a:r>
            <a:r>
              <a:rPr lang="sv-SE" dirty="0">
                <a:latin typeface="Arial" panose="020B0604020202020204" pitchFamily="34" charset="0"/>
              </a:rPr>
              <a:t>Du har rätt till detta</a:t>
            </a:r>
            <a:r>
              <a:rPr lang="sv-SE" b="1" dirty="0">
                <a:latin typeface="Arial" panose="020B0604020202020204" pitchFamily="34" charset="0"/>
              </a:rPr>
              <a:t> </a:t>
            </a:r>
            <a:r>
              <a:rPr lang="sv-SE" dirty="0">
                <a:latin typeface="Arial" panose="020B0604020202020204" pitchFamily="34" charset="0"/>
              </a:rPr>
              <a:t>så länge du följer skolkopieringsavtalet och respekterar 15/15-regeln, det vill säga att du inte kopierar mer än 15 sidor eller 15 % av verket.</a:t>
            </a: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23</a:t>
            </a:fld>
            <a:endParaRPr lang="sv-SE"/>
          </a:p>
        </p:txBody>
      </p:sp>
    </p:spTree>
    <p:extLst>
      <p:ext uri="{BB962C8B-B14F-4D97-AF65-F5344CB8AC3E}">
        <p14:creationId xmlns:p14="http://schemas.microsoft.com/office/powerpoint/2010/main" val="880662461"/>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FCD078BE-02E0-F94A-86D2-A0972079C3F0}"/>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5" name="Platshållare för bildnummer 4">
            <a:extLst>
              <a:ext uri="{FF2B5EF4-FFF2-40B4-BE49-F238E27FC236}">
                <a16:creationId xmlns:a16="http://schemas.microsoft.com/office/drawing/2014/main" id="{7FA38D1D-0E53-3D41-AD8F-0B0BD8A6B061}"/>
              </a:ext>
            </a:extLst>
          </p:cNvPr>
          <p:cNvSpPr>
            <a:spLocks noGrp="1"/>
          </p:cNvSpPr>
          <p:nvPr>
            <p:ph type="sldNum" sz="quarter" idx="11"/>
          </p:nvPr>
        </p:nvSpPr>
        <p:spPr/>
        <p:txBody>
          <a:bodyPr/>
          <a:lstStyle/>
          <a:p>
            <a:fld id="{A3FDC6D7-55FA-E04E-9C93-5B0D56E47450}" type="slidenum">
              <a:rPr lang="sv-SE" smtClean="0"/>
              <a:pPr/>
              <a:t>24</a:t>
            </a:fld>
            <a:endParaRPr lang="sv-SE"/>
          </a:p>
        </p:txBody>
      </p:sp>
      <p:sp>
        <p:nvSpPr>
          <p:cNvPr id="2" name="Rubrik 1">
            <a:extLst>
              <a:ext uri="{FF2B5EF4-FFF2-40B4-BE49-F238E27FC236}">
                <a16:creationId xmlns:a16="http://schemas.microsoft.com/office/drawing/2014/main" id="{13C510AE-971E-AE49-A290-CDD7B1E882E0}"/>
              </a:ext>
            </a:extLst>
          </p:cNvPr>
          <p:cNvSpPr>
            <a:spLocks noGrp="1"/>
          </p:cNvSpPr>
          <p:nvPr>
            <p:ph type="title"/>
          </p:nvPr>
        </p:nvSpPr>
        <p:spPr/>
        <p:txBody>
          <a:bodyPr>
            <a:normAutofit/>
          </a:bodyPr>
          <a:lstStyle/>
          <a:p>
            <a:r>
              <a:rPr lang="sv-SE" sz="3600">
                <a:latin typeface="Arial" panose="020B0604020202020204" pitchFamily="34" charset="0"/>
                <a:cs typeface="Arial" panose="020B0604020202020204" pitchFamily="34" charset="0"/>
              </a:rPr>
              <a:t>Case 6</a:t>
            </a:r>
          </a:p>
        </p:txBody>
      </p:sp>
      <p:sp>
        <p:nvSpPr>
          <p:cNvPr id="3" name="Platshållare för innehåll 2">
            <a:extLst>
              <a:ext uri="{FF2B5EF4-FFF2-40B4-BE49-F238E27FC236}">
                <a16:creationId xmlns:a16="http://schemas.microsoft.com/office/drawing/2014/main" id="{B400F873-2DA7-094A-B15D-971E253E2689}"/>
              </a:ext>
            </a:extLst>
          </p:cNvPr>
          <p:cNvSpPr>
            <a:spLocks noGrp="1"/>
          </p:cNvSpPr>
          <p:nvPr>
            <p:ph type="body" sz="half" idx="2"/>
          </p:nvPr>
        </p:nvSpPr>
        <p:spPr/>
        <p:txBody>
          <a:bodyPr vert="horz" lIns="91440" tIns="45720" rIns="91440" bIns="45720" rtlCol="0" anchor="t">
            <a:normAutofit/>
          </a:bodyPr>
          <a:lstStyle/>
          <a:p>
            <a:pPr marL="0" indent="0">
              <a:buNone/>
            </a:pPr>
            <a:r>
              <a:rPr lang="sv-SE" sz="2400">
                <a:latin typeface="Arial" panose="020B0604020202020204" pitchFamily="34" charset="0"/>
                <a:cs typeface="Arial" panose="020B0604020202020204" pitchFamily="34" charset="0"/>
              </a:rPr>
              <a:t>Du vill kopiera en sida från internet till din presentation.</a:t>
            </a:r>
          </a:p>
          <a:p>
            <a:pPr marL="0" indent="0">
              <a:buNone/>
            </a:pPr>
            <a:r>
              <a:rPr lang="sv-SE" sz="2400">
                <a:latin typeface="Arial" panose="020B0604020202020204" pitchFamily="34" charset="0"/>
                <a:cs typeface="Arial" panose="020B0604020202020204" pitchFamily="34" charset="0"/>
              </a:rPr>
              <a:t>Gäller upphovsrätten för material på internet? </a:t>
            </a:r>
          </a:p>
          <a:p>
            <a:pPr marL="0" indent="0">
              <a:buNone/>
            </a:pPr>
            <a:endParaRPr lang="sv-SE" sz="2400">
              <a:latin typeface="Arial" panose="020B0604020202020204" pitchFamily="34" charset="0"/>
              <a:cs typeface="Arial" panose="020B0604020202020204" pitchFamily="34" charset="0"/>
            </a:endParaRPr>
          </a:p>
          <a:p>
            <a:pPr marL="0" indent="0">
              <a:buNone/>
            </a:pPr>
            <a:r>
              <a:rPr lang="sv-SE" sz="2400">
                <a:latin typeface="Arial" panose="020B0604020202020204" pitchFamily="34" charset="0"/>
                <a:cs typeface="Arial" panose="020B0604020202020204" pitchFamily="34" charset="0"/>
              </a:rPr>
              <a:t> </a:t>
            </a:r>
          </a:p>
          <a:p>
            <a:pPr marL="0" indent="0">
              <a:buNone/>
            </a:pPr>
            <a:endParaRPr lang="sv-SE">
              <a:latin typeface="Arial" panose="020B0604020202020204" pitchFamily="34" charset="0"/>
              <a:cs typeface="Arial" panose="020B0604020202020204" pitchFamily="34" charset="0"/>
            </a:endParaRPr>
          </a:p>
        </p:txBody>
      </p:sp>
      <p:sp>
        <p:nvSpPr>
          <p:cNvPr id="9" name="Rektangel 8">
            <a:extLst>
              <a:ext uri="{FF2B5EF4-FFF2-40B4-BE49-F238E27FC236}">
                <a16:creationId xmlns:a16="http://schemas.microsoft.com/office/drawing/2014/main" id="{67109D74-6BD8-E158-CB83-15D744D337AA}"/>
              </a:ext>
            </a:extLst>
          </p:cNvPr>
          <p:cNvSpPr/>
          <p:nvPr/>
        </p:nvSpPr>
        <p:spPr>
          <a:xfrm>
            <a:off x="6096000" y="6028859"/>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9">
            <a:extLst>
              <a:ext uri="{FF2B5EF4-FFF2-40B4-BE49-F238E27FC236}">
                <a16:creationId xmlns:a16="http://schemas.microsoft.com/office/drawing/2014/main" id="{62C67512-4C2A-BAD3-7C56-713B6572EF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86800" y="6195600"/>
            <a:ext cx="1336000" cy="432000"/>
          </a:xfrm>
          <a:prstGeom prst="rect">
            <a:avLst/>
          </a:prstGeom>
        </p:spPr>
      </p:pic>
      <p:sp>
        <p:nvSpPr>
          <p:cNvPr id="11" name="textruta 10">
            <a:extLst>
              <a:ext uri="{FF2B5EF4-FFF2-40B4-BE49-F238E27FC236}">
                <a16:creationId xmlns:a16="http://schemas.microsoft.com/office/drawing/2014/main" id="{E02D20AC-232D-9FC3-3B45-30597EB80353}"/>
              </a:ext>
            </a:extLst>
          </p:cNvPr>
          <p:cNvSpPr txBox="1"/>
          <p:nvPr/>
        </p:nvSpPr>
        <p:spPr>
          <a:xfrm>
            <a:off x="10356705" y="226368"/>
            <a:ext cx="1927952" cy="230832"/>
          </a:xfrm>
          <a:prstGeom prst="rect">
            <a:avLst/>
          </a:prstGeom>
          <a:noFill/>
        </p:spPr>
        <p:txBody>
          <a:bodyPr wrap="square" rtlCol="0">
            <a:spAutoFit/>
          </a:bodyPr>
          <a:lstStyle/>
          <a:p>
            <a:r>
              <a:rPr lang="sv-SE" sz="900">
                <a:solidFill>
                  <a:schemeClr val="bg1"/>
                </a:solidFill>
              </a:rPr>
              <a:t>Foto: </a:t>
            </a:r>
            <a:r>
              <a:rPr lang="sv-SE" sz="900" err="1">
                <a:solidFill>
                  <a:schemeClr val="bg1"/>
                </a:solidFill>
              </a:rPr>
              <a:t>Guzel</a:t>
            </a:r>
            <a:r>
              <a:rPr lang="sv-SE" sz="900">
                <a:solidFill>
                  <a:schemeClr val="bg1"/>
                </a:solidFill>
              </a:rPr>
              <a:t> </a:t>
            </a:r>
            <a:r>
              <a:rPr lang="sv-SE" sz="900" err="1">
                <a:solidFill>
                  <a:schemeClr val="bg1"/>
                </a:solidFill>
              </a:rPr>
              <a:t>Maksutova</a:t>
            </a:r>
            <a:r>
              <a:rPr lang="sv-SE" sz="900">
                <a:solidFill>
                  <a:schemeClr val="bg1"/>
                </a:solidFill>
              </a:rPr>
              <a:t>/</a:t>
            </a:r>
            <a:r>
              <a:rPr lang="sv-SE" sz="900" err="1">
                <a:solidFill>
                  <a:schemeClr val="bg1"/>
                </a:solidFill>
              </a:rPr>
              <a:t>Unsplash</a:t>
            </a:r>
            <a:r>
              <a:rPr lang="sv-SE" sz="900">
                <a:solidFill>
                  <a:schemeClr val="bg1"/>
                </a:solidFill>
              </a:rPr>
              <a:t> </a:t>
            </a:r>
          </a:p>
        </p:txBody>
      </p:sp>
      <p:pic>
        <p:nvPicPr>
          <p:cNvPr id="14" name="Platshållare för bild 13">
            <a:extLst>
              <a:ext uri="{FF2B5EF4-FFF2-40B4-BE49-F238E27FC236}">
                <a16:creationId xmlns:a16="http://schemas.microsoft.com/office/drawing/2014/main" id="{3393222B-E268-42B4-0E06-0B40C37F815D}"/>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sp>
        <p:nvSpPr>
          <p:cNvPr id="15" name="Rektangel 14">
            <a:extLst>
              <a:ext uri="{FF2B5EF4-FFF2-40B4-BE49-F238E27FC236}">
                <a16:creationId xmlns:a16="http://schemas.microsoft.com/office/drawing/2014/main" id="{0E9EED6A-A63A-24AC-10A1-DBC15D076184}"/>
              </a:ext>
            </a:extLst>
          </p:cNvPr>
          <p:cNvSpPr/>
          <p:nvPr/>
        </p:nvSpPr>
        <p:spPr>
          <a:xfrm>
            <a:off x="6095999" y="6028858"/>
            <a:ext cx="6096001" cy="829141"/>
          </a:xfrm>
          <a:prstGeom prst="rect">
            <a:avLst/>
          </a:prstGeom>
          <a:solidFill>
            <a:schemeClr val="tx1">
              <a:alpha val="495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6" name="Bildobjekt 15">
            <a:extLst>
              <a:ext uri="{FF2B5EF4-FFF2-40B4-BE49-F238E27FC236}">
                <a16:creationId xmlns:a16="http://schemas.microsoft.com/office/drawing/2014/main" id="{08F444DA-4D83-7FB1-C826-0A3503C549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86799" y="6195599"/>
            <a:ext cx="1336000" cy="432000"/>
          </a:xfrm>
          <a:prstGeom prst="rect">
            <a:avLst/>
          </a:prstGeom>
        </p:spPr>
      </p:pic>
      <p:sp>
        <p:nvSpPr>
          <p:cNvPr id="17" name="textruta 16">
            <a:extLst>
              <a:ext uri="{FF2B5EF4-FFF2-40B4-BE49-F238E27FC236}">
                <a16:creationId xmlns:a16="http://schemas.microsoft.com/office/drawing/2014/main" id="{D4577439-5B96-4A12-CB8E-C5E1DD5F9824}"/>
              </a:ext>
            </a:extLst>
          </p:cNvPr>
          <p:cNvSpPr txBox="1"/>
          <p:nvPr/>
        </p:nvSpPr>
        <p:spPr>
          <a:xfrm>
            <a:off x="10383770" y="226152"/>
            <a:ext cx="1927952" cy="230832"/>
          </a:xfrm>
          <a:prstGeom prst="rect">
            <a:avLst/>
          </a:prstGeom>
          <a:noFill/>
        </p:spPr>
        <p:txBody>
          <a:bodyPr wrap="square" rtlCol="0">
            <a:spAutoFit/>
          </a:bodyPr>
          <a:lstStyle/>
          <a:p>
            <a:r>
              <a:rPr lang="sv-SE" sz="900">
                <a:solidFill>
                  <a:schemeClr val="bg2">
                    <a:lumMod val="75000"/>
                  </a:schemeClr>
                </a:solidFill>
              </a:rPr>
              <a:t>Foto: Microsoft/</a:t>
            </a:r>
            <a:r>
              <a:rPr lang="sv-SE" sz="900" err="1">
                <a:solidFill>
                  <a:schemeClr val="bg2">
                    <a:lumMod val="75000"/>
                  </a:schemeClr>
                </a:solidFill>
              </a:rPr>
              <a:t>Unsplash</a:t>
            </a:r>
            <a:r>
              <a:rPr lang="sv-SE" sz="900">
                <a:solidFill>
                  <a:schemeClr val="bg2">
                    <a:lumMod val="75000"/>
                  </a:schemeClr>
                </a:solidFill>
              </a:rPr>
              <a:t> </a:t>
            </a:r>
          </a:p>
        </p:txBody>
      </p:sp>
    </p:spTree>
    <p:extLst>
      <p:ext uri="{BB962C8B-B14F-4D97-AF65-F5344CB8AC3E}">
        <p14:creationId xmlns:p14="http://schemas.microsoft.com/office/powerpoint/2010/main" val="2470537601"/>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3FDEB-EB8F-F949-893D-3B2BCC01EA12}"/>
              </a:ext>
            </a:extLst>
          </p:cNvPr>
          <p:cNvSpPr>
            <a:spLocks noGrp="1"/>
          </p:cNvSpPr>
          <p:nvPr>
            <p:ph type="title"/>
          </p:nvPr>
        </p:nvSpPr>
        <p:spPr/>
        <p:txBody>
          <a:bodyPr/>
          <a:lstStyle/>
          <a:p>
            <a:r>
              <a:rPr lang="sv-SE" dirty="0">
                <a:latin typeface="Arial" panose="020B0604020202020204" pitchFamily="34" charset="0"/>
              </a:rPr>
              <a:t>Svar</a:t>
            </a:r>
          </a:p>
        </p:txBody>
      </p:sp>
      <p:sp>
        <p:nvSpPr>
          <p:cNvPr id="13" name="Platshållare för innehåll 12">
            <a:extLst>
              <a:ext uri="{FF2B5EF4-FFF2-40B4-BE49-F238E27FC236}">
                <a16:creationId xmlns:a16="http://schemas.microsoft.com/office/drawing/2014/main" id="{FF6F1AC1-DD00-864E-8AEB-D8348A4A30D0}"/>
              </a:ext>
            </a:extLst>
          </p:cNvPr>
          <p:cNvSpPr>
            <a:spLocks noGrp="1"/>
          </p:cNvSpPr>
          <p:nvPr>
            <p:ph idx="1"/>
          </p:nvPr>
        </p:nvSpPr>
        <p:spPr>
          <a:xfrm>
            <a:off x="702000" y="1825625"/>
            <a:ext cx="9997532" cy="4212024"/>
          </a:xfrm>
        </p:spPr>
        <p:txBody>
          <a:bodyPr vert="horz" lIns="91440" tIns="45720" rIns="91440" bIns="45720" rtlCol="0" anchor="t">
            <a:normAutofit/>
          </a:bodyPr>
          <a:lstStyle/>
          <a:p>
            <a:pPr marL="0" indent="0">
              <a:buNone/>
            </a:pPr>
            <a:r>
              <a:rPr lang="sv-SE" dirty="0">
                <a:latin typeface="Arial" panose="020B0604020202020204" pitchFamily="34" charset="0"/>
              </a:rPr>
              <a:t>Upphovsrätten gäller för digitalt material precis som för analogt. Det är </a:t>
            </a:r>
            <a:r>
              <a:rPr lang="sv-SE" b="1" dirty="0">
                <a:latin typeface="Arial" panose="020B0604020202020204" pitchFamily="34" charset="0"/>
              </a:rPr>
              <a:t>fritt</a:t>
            </a:r>
            <a:r>
              <a:rPr lang="sv-SE" dirty="0">
                <a:latin typeface="Arial" panose="020B0604020202020204" pitchFamily="34" charset="0"/>
              </a:rPr>
              <a:t> fram att länka till sidor och artiklar på internet om det är material som är öppet och tillgängligt för alla. Vill man </a:t>
            </a:r>
            <a:r>
              <a:rPr lang="sv-SE" b="1" dirty="0">
                <a:latin typeface="Arial" panose="020B0604020202020204" pitchFamily="34" charset="0"/>
              </a:rPr>
              <a:t>kopiera och dela</a:t>
            </a:r>
            <a:r>
              <a:rPr lang="sv-SE" dirty="0">
                <a:latin typeface="Arial" panose="020B0604020202020204" pitchFamily="34" charset="0"/>
              </a:rPr>
              <a:t> material utan avtal behöver man dock rättighetshavarens tillstånd. </a:t>
            </a:r>
          </a:p>
          <a:p>
            <a:pPr marL="0" indent="0">
              <a:buNone/>
            </a:pPr>
            <a:br>
              <a:rPr lang="sv-SE" dirty="0">
                <a:latin typeface="Arial" panose="020B0604020202020204" pitchFamily="34" charset="0"/>
              </a:rPr>
            </a:br>
            <a:r>
              <a:rPr lang="sv-SE" b="1" dirty="0">
                <a:latin typeface="Arial" panose="020B0604020202020204" pitchFamily="34" charset="0"/>
              </a:rPr>
              <a:t>Med skolkopieringsavtalet </a:t>
            </a:r>
            <a:r>
              <a:rPr lang="sv-SE" dirty="0">
                <a:latin typeface="Arial" panose="020B0604020202020204" pitchFamily="34" charset="0"/>
              </a:rPr>
              <a:t>kan du för undervisning kopiera och dela motsvarande 15 A4-sidor från en enskild digital publikation per elev och halvår. </a:t>
            </a:r>
          </a:p>
        </p:txBody>
      </p:sp>
      <p:sp>
        <p:nvSpPr>
          <p:cNvPr id="9" name="Platshållare för datum 8">
            <a:extLst>
              <a:ext uri="{FF2B5EF4-FFF2-40B4-BE49-F238E27FC236}">
                <a16:creationId xmlns:a16="http://schemas.microsoft.com/office/drawing/2014/main" id="{97038D02-F82E-3449-8933-CAD5DCB031C3}"/>
              </a:ext>
            </a:extLst>
          </p:cNvPr>
          <p:cNvSpPr>
            <a:spLocks noGrp="1"/>
          </p:cNvSpPr>
          <p:nvPr>
            <p:ph type="dt" sz="half" idx="10"/>
          </p:nvPr>
        </p:nvSpPr>
        <p:spPr/>
        <p:txBody>
          <a:bodyPr/>
          <a:lstStyle/>
          <a:p>
            <a:fld id="{8EC00C85-E15C-6847-82FF-881906F47A28}" type="datetime1">
              <a:rPr lang="sv-SE"/>
              <a:pPr/>
              <a:t>2024-09-03</a:t>
            </a:fld>
            <a:endParaRPr lang="sv-SE"/>
          </a:p>
        </p:txBody>
      </p:sp>
      <p:sp>
        <p:nvSpPr>
          <p:cNvPr id="10" name="Platshållare för bildnummer 9">
            <a:extLst>
              <a:ext uri="{FF2B5EF4-FFF2-40B4-BE49-F238E27FC236}">
                <a16:creationId xmlns:a16="http://schemas.microsoft.com/office/drawing/2014/main" id="{E7EA4FC3-9BC2-F641-84AB-111266BAACE8}"/>
              </a:ext>
            </a:extLst>
          </p:cNvPr>
          <p:cNvSpPr>
            <a:spLocks noGrp="1"/>
          </p:cNvSpPr>
          <p:nvPr>
            <p:ph type="sldNum" sz="quarter" idx="11"/>
          </p:nvPr>
        </p:nvSpPr>
        <p:spPr/>
        <p:txBody>
          <a:bodyPr/>
          <a:lstStyle/>
          <a:p>
            <a:fld id="{A3FDC6D7-55FA-E04E-9C93-5B0D56E47450}" type="slidenum">
              <a:rPr lang="sv-SE" smtClean="0"/>
              <a:pPr/>
              <a:t>25</a:t>
            </a:fld>
            <a:endParaRPr lang="sv-SE"/>
          </a:p>
        </p:txBody>
      </p:sp>
    </p:spTree>
    <p:extLst>
      <p:ext uri="{BB962C8B-B14F-4D97-AF65-F5344CB8AC3E}">
        <p14:creationId xmlns:p14="http://schemas.microsoft.com/office/powerpoint/2010/main" val="649026220"/>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EFCEA89-69DF-F10F-AFFA-22C1989A7AF8}"/>
              </a:ext>
            </a:extLst>
          </p:cNvPr>
          <p:cNvSpPr>
            <a:spLocks noGrp="1"/>
          </p:cNvSpPr>
          <p:nvPr>
            <p:ph type="dt" sz="half" idx="10"/>
          </p:nvPr>
        </p:nvSpPr>
        <p:spPr/>
        <p:txBody>
          <a:bodyPr/>
          <a:lstStyle/>
          <a:p>
            <a:fld id="{8EC00C85-E15C-6847-82FF-881906F47A28}" type="datetime1">
              <a:rPr lang="sv-SE" smtClean="0"/>
              <a:t>2024-09-03</a:t>
            </a:fld>
            <a:endParaRPr lang="sv-SE"/>
          </a:p>
        </p:txBody>
      </p:sp>
      <p:sp>
        <p:nvSpPr>
          <p:cNvPr id="3" name="Platshållare för bildnummer 2">
            <a:extLst>
              <a:ext uri="{FF2B5EF4-FFF2-40B4-BE49-F238E27FC236}">
                <a16:creationId xmlns:a16="http://schemas.microsoft.com/office/drawing/2014/main" id="{B1EA77D2-43DB-F508-C3D7-D2A516195FD4}"/>
              </a:ext>
            </a:extLst>
          </p:cNvPr>
          <p:cNvSpPr>
            <a:spLocks noGrp="1"/>
          </p:cNvSpPr>
          <p:nvPr>
            <p:ph type="sldNum" sz="quarter" idx="11"/>
          </p:nvPr>
        </p:nvSpPr>
        <p:spPr/>
        <p:txBody>
          <a:bodyPr/>
          <a:lstStyle/>
          <a:p>
            <a:fld id="{A3FDC6D7-55FA-E04E-9C93-5B0D56E47450}" type="slidenum">
              <a:rPr lang="sv-SE" smtClean="0"/>
              <a:pPr/>
              <a:t>26</a:t>
            </a:fld>
            <a:endParaRPr lang="sv-SE"/>
          </a:p>
        </p:txBody>
      </p:sp>
      <p:sp>
        <p:nvSpPr>
          <p:cNvPr id="4" name="textruta 3">
            <a:extLst>
              <a:ext uri="{FF2B5EF4-FFF2-40B4-BE49-F238E27FC236}">
                <a16:creationId xmlns:a16="http://schemas.microsoft.com/office/drawing/2014/main" id="{41EC3A1A-7989-7B62-0E4F-AEAA79065FE2}"/>
              </a:ext>
            </a:extLst>
          </p:cNvPr>
          <p:cNvSpPr txBox="1"/>
          <p:nvPr/>
        </p:nvSpPr>
        <p:spPr>
          <a:xfrm>
            <a:off x="726545" y="4875213"/>
            <a:ext cx="2689455" cy="923330"/>
          </a:xfrm>
          <a:prstGeom prst="rect">
            <a:avLst/>
          </a:prstGeom>
          <a:noFill/>
        </p:spPr>
        <p:txBody>
          <a:bodyPr wrap="square" rtlCol="0">
            <a:spAutoFit/>
          </a:bodyPr>
          <a:lstStyle/>
          <a:p>
            <a:r>
              <a:rPr lang="sv-SE" dirty="0">
                <a:latin typeface="Arial" panose="020B0604020202020204" pitchFamily="34" charset="0"/>
                <a:cs typeface="Arial" panose="020B0604020202020204" pitchFamily="34" charset="0"/>
                <a:hlinkClick r:id="rId3"/>
              </a:rPr>
              <a:t>Ladda ner </a:t>
            </a:r>
            <a:r>
              <a:rPr lang="sv-SE" dirty="0">
                <a:latin typeface="Arial" panose="020B0604020202020204" pitchFamily="34" charset="0"/>
                <a:cs typeface="Arial" panose="020B0604020202020204" pitchFamily="34" charset="0"/>
              </a:rPr>
              <a:t>och sätt gärna upp affischen vid kopiatorn.</a:t>
            </a:r>
          </a:p>
        </p:txBody>
      </p:sp>
      <p:sp>
        <p:nvSpPr>
          <p:cNvPr id="5" name="textruta 4">
            <a:extLst>
              <a:ext uri="{FF2B5EF4-FFF2-40B4-BE49-F238E27FC236}">
                <a16:creationId xmlns:a16="http://schemas.microsoft.com/office/drawing/2014/main" id="{FCD5963B-62CA-2765-9BAA-7B1336D19650}"/>
              </a:ext>
            </a:extLst>
          </p:cNvPr>
          <p:cNvSpPr txBox="1"/>
          <p:nvPr/>
        </p:nvSpPr>
        <p:spPr>
          <a:xfrm>
            <a:off x="3574107" y="4875213"/>
            <a:ext cx="2423737" cy="1200329"/>
          </a:xfrm>
          <a:prstGeom prst="rect">
            <a:avLst/>
          </a:prstGeom>
          <a:noFill/>
        </p:spPr>
        <p:txBody>
          <a:bodyPr wrap="square" rtlCol="0">
            <a:spAutoFit/>
          </a:bodyPr>
          <a:lstStyle/>
          <a:p>
            <a:r>
              <a:rPr lang="sv-SE" dirty="0">
                <a:latin typeface="Arial" panose="020B0604020202020204" pitchFamily="34" charset="0"/>
                <a:cs typeface="Arial" panose="020B0604020202020204" pitchFamily="34" charset="0"/>
              </a:rPr>
              <a:t>Läs våra lättillgängliga guider om </a:t>
            </a:r>
            <a:r>
              <a:rPr lang="sv-SE" dirty="0">
                <a:latin typeface="Arial" panose="020B0604020202020204" pitchFamily="34" charset="0"/>
                <a:cs typeface="Arial" panose="020B0604020202020204" pitchFamily="34" charset="0"/>
                <a:hlinkClick r:id="rId4"/>
              </a:rPr>
              <a:t>upphovsrätt</a:t>
            </a:r>
            <a:r>
              <a:rPr lang="sv-SE" dirty="0">
                <a:latin typeface="Arial" panose="020B0604020202020204" pitchFamily="34" charset="0"/>
                <a:cs typeface="Arial" panose="020B0604020202020204" pitchFamily="34" charset="0"/>
              </a:rPr>
              <a:t> och </a:t>
            </a:r>
            <a:r>
              <a:rPr lang="sv-SE" dirty="0">
                <a:latin typeface="Arial" panose="020B0604020202020204" pitchFamily="34" charset="0"/>
                <a:cs typeface="Arial" panose="020B0604020202020204" pitchFamily="34" charset="0"/>
                <a:hlinkClick r:id="rId5"/>
              </a:rPr>
              <a:t>Skolkopieringsavtalet</a:t>
            </a:r>
            <a:r>
              <a:rPr lang="sv-SE" dirty="0">
                <a:latin typeface="Arial" panose="020B0604020202020204" pitchFamily="34" charset="0"/>
                <a:cs typeface="Arial" panose="020B0604020202020204" pitchFamily="34" charset="0"/>
              </a:rPr>
              <a:t>.</a:t>
            </a:r>
          </a:p>
        </p:txBody>
      </p:sp>
      <p:sp>
        <p:nvSpPr>
          <p:cNvPr id="6" name="textruta 5">
            <a:extLst>
              <a:ext uri="{FF2B5EF4-FFF2-40B4-BE49-F238E27FC236}">
                <a16:creationId xmlns:a16="http://schemas.microsoft.com/office/drawing/2014/main" id="{CFD69EA7-6A6F-7B7C-5495-12C2B89DD3D2}"/>
              </a:ext>
            </a:extLst>
          </p:cNvPr>
          <p:cNvSpPr txBox="1"/>
          <p:nvPr/>
        </p:nvSpPr>
        <p:spPr>
          <a:xfrm>
            <a:off x="7042099" y="5194941"/>
            <a:ext cx="4307004" cy="1200329"/>
          </a:xfrm>
          <a:prstGeom prst="rect">
            <a:avLst/>
          </a:prstGeom>
          <a:noFill/>
        </p:spPr>
        <p:txBody>
          <a:bodyPr wrap="square" lIns="91440" tIns="45720" rIns="91440" bIns="45720" rtlCol="0" anchor="t">
            <a:spAutoFit/>
          </a:bodyPr>
          <a:lstStyle/>
          <a:p>
            <a:r>
              <a:rPr lang="sv-SE" dirty="0">
                <a:latin typeface="Arial" panose="020B0604020202020204" pitchFamily="34" charset="0"/>
                <a:cs typeface="Arial" panose="020B0604020202020204" pitchFamily="34" charset="0"/>
                <a:hlinkClick r:id="rId6"/>
              </a:rPr>
              <a:t>Här</a:t>
            </a:r>
            <a:r>
              <a:rPr lang="sv-SE" dirty="0">
                <a:latin typeface="Arial" panose="020B0604020202020204" pitchFamily="34" charset="0"/>
                <a:cs typeface="Arial" panose="020B0604020202020204" pitchFamily="34" charset="0"/>
              </a:rPr>
              <a:t> hittar du en programserie om upphovsrätt för ungdomar (Statens medieråd).</a:t>
            </a:r>
          </a:p>
          <a:p>
            <a:endParaRPr lang="sv-SE" dirty="0">
              <a:solidFill>
                <a:schemeClr val="accent1"/>
              </a:solidFill>
              <a:latin typeface="Arial" panose="020B0604020202020204" pitchFamily="34" charset="0"/>
              <a:cs typeface="Arial" panose="020B0604020202020204" pitchFamily="34" charset="0"/>
            </a:endParaRPr>
          </a:p>
        </p:txBody>
      </p:sp>
      <p:sp>
        <p:nvSpPr>
          <p:cNvPr id="7" name="Rubrik 3">
            <a:extLst>
              <a:ext uri="{FF2B5EF4-FFF2-40B4-BE49-F238E27FC236}">
                <a16:creationId xmlns:a16="http://schemas.microsoft.com/office/drawing/2014/main" id="{ABEC3204-FBFE-130B-4947-D63EA85AC1F1}"/>
              </a:ext>
            </a:extLst>
          </p:cNvPr>
          <p:cNvSpPr txBox="1">
            <a:spLocks/>
          </p:cNvSpPr>
          <p:nvPr/>
        </p:nvSpPr>
        <p:spPr>
          <a:xfrm>
            <a:off x="702000" y="365125"/>
            <a:ext cx="10651539" cy="1325563"/>
          </a:xfrm>
          <a:prstGeom prst="rect">
            <a:avLst/>
          </a:prstGeom>
        </p:spPr>
        <p:txBody>
          <a:bodyPr>
            <a:normAutofit/>
          </a:bodyPr>
          <a:lst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mj-cs"/>
              </a:defRPr>
            </a:lvl1pPr>
          </a:lstStyle>
          <a:p>
            <a:endParaRPr lang="sv-SE"/>
          </a:p>
        </p:txBody>
      </p:sp>
      <p:sp>
        <p:nvSpPr>
          <p:cNvPr id="8" name="textruta 7">
            <a:extLst>
              <a:ext uri="{FF2B5EF4-FFF2-40B4-BE49-F238E27FC236}">
                <a16:creationId xmlns:a16="http://schemas.microsoft.com/office/drawing/2014/main" id="{82597065-FDE2-0345-C639-F7C39DC4BBCA}"/>
              </a:ext>
            </a:extLst>
          </p:cNvPr>
          <p:cNvSpPr txBox="1"/>
          <p:nvPr/>
        </p:nvSpPr>
        <p:spPr>
          <a:xfrm>
            <a:off x="9402370" y="1810994"/>
            <a:ext cx="2103569" cy="1200329"/>
          </a:xfrm>
          <a:prstGeom prst="rect">
            <a:avLst/>
          </a:prstGeom>
          <a:noFill/>
        </p:spPr>
        <p:txBody>
          <a:bodyPr wrap="square" rtlCol="0">
            <a:spAutoFit/>
          </a:bodyPr>
          <a:lstStyle/>
          <a:p>
            <a:r>
              <a:rPr lang="sv-SE" dirty="0">
                <a:latin typeface="Arial" panose="020B0604020202020204" pitchFamily="34" charset="0"/>
                <a:cs typeface="Arial" panose="020B0604020202020204" pitchFamily="34" charset="0"/>
              </a:rPr>
              <a:t>Hur mycket har du lärt dig? </a:t>
            </a:r>
          </a:p>
          <a:p>
            <a:r>
              <a:rPr lang="sv-SE" dirty="0">
                <a:solidFill>
                  <a:schemeClr val="accent1"/>
                </a:solidFill>
                <a:latin typeface="Arial" panose="020B0604020202020204" pitchFamily="34" charset="0"/>
                <a:cs typeface="Arial" panose="020B0604020202020204" pitchFamily="34" charset="0"/>
                <a:hlinkClick r:id="rId7"/>
              </a:rPr>
              <a:t>Gör kunskapstestet!</a:t>
            </a:r>
            <a:endParaRPr lang="sv-SE" dirty="0">
              <a:solidFill>
                <a:schemeClr val="accent1"/>
              </a:solidFill>
              <a:latin typeface="Arial" panose="020B0604020202020204" pitchFamily="34" charset="0"/>
              <a:cs typeface="Arial" panose="020B0604020202020204" pitchFamily="34" charset="0"/>
            </a:endParaRPr>
          </a:p>
        </p:txBody>
      </p:sp>
      <p:sp>
        <p:nvSpPr>
          <p:cNvPr id="10" name="Rubrik 3">
            <a:extLst>
              <a:ext uri="{FF2B5EF4-FFF2-40B4-BE49-F238E27FC236}">
                <a16:creationId xmlns:a16="http://schemas.microsoft.com/office/drawing/2014/main" id="{006776FF-399C-B7D8-C252-88BF13152AFB}"/>
              </a:ext>
            </a:extLst>
          </p:cNvPr>
          <p:cNvSpPr txBox="1">
            <a:spLocks/>
          </p:cNvSpPr>
          <p:nvPr/>
        </p:nvSpPr>
        <p:spPr>
          <a:xfrm>
            <a:off x="854400" y="517525"/>
            <a:ext cx="10651539" cy="1325563"/>
          </a:xfrm>
          <a:prstGeom prst="rect">
            <a:avLst/>
          </a:prstGeom>
        </p:spPr>
        <p:txBody>
          <a:bodyPr/>
          <a:lstStyle>
            <a:lvl1pPr algn="l" defTabSz="914400" rtl="0" eaLnBrk="1" latinLnBrk="0" hangingPunct="1">
              <a:lnSpc>
                <a:spcPct val="90000"/>
              </a:lnSpc>
              <a:spcBef>
                <a:spcPct val="0"/>
              </a:spcBef>
              <a:buNone/>
              <a:defRPr sz="4400" b="1" i="0" kern="1200">
                <a:solidFill>
                  <a:schemeClr val="accent1"/>
                </a:solidFill>
                <a:latin typeface="Averta Bold" pitchFamily="2" charset="77"/>
                <a:ea typeface="+mj-ea"/>
                <a:cs typeface="+mj-cs"/>
              </a:defRPr>
            </a:lvl1pPr>
          </a:lstStyle>
          <a:p>
            <a:r>
              <a:rPr lang="sv-SE">
                <a:latin typeface="Arial" panose="020B0604020202020204" pitchFamily="34" charset="0"/>
                <a:cs typeface="Arial" panose="020B0604020202020204" pitchFamily="34" charset="0"/>
              </a:rPr>
              <a:t>Ta del av hela materialet!</a:t>
            </a:r>
          </a:p>
        </p:txBody>
      </p:sp>
      <p:grpSp>
        <p:nvGrpSpPr>
          <p:cNvPr id="15" name="Grupp 14">
            <a:extLst>
              <a:ext uri="{FF2B5EF4-FFF2-40B4-BE49-F238E27FC236}">
                <a16:creationId xmlns:a16="http://schemas.microsoft.com/office/drawing/2014/main" id="{B585EE47-4B0C-730F-9C96-291C1641BA29}"/>
              </a:ext>
            </a:extLst>
          </p:cNvPr>
          <p:cNvGrpSpPr/>
          <p:nvPr/>
        </p:nvGrpSpPr>
        <p:grpSpPr>
          <a:xfrm>
            <a:off x="853793" y="1621351"/>
            <a:ext cx="2200063" cy="3101462"/>
            <a:chOff x="845529" y="1776101"/>
            <a:chExt cx="2200063" cy="3101462"/>
          </a:xfrm>
        </p:grpSpPr>
        <p:sp>
          <p:nvSpPr>
            <p:cNvPr id="14" name="Rektangel 13">
              <a:extLst>
                <a:ext uri="{FF2B5EF4-FFF2-40B4-BE49-F238E27FC236}">
                  <a16:creationId xmlns:a16="http://schemas.microsoft.com/office/drawing/2014/main" id="{BEBFAC86-FD7B-D760-041A-9CFFA57F5A25}"/>
                </a:ext>
              </a:extLst>
            </p:cNvPr>
            <p:cNvSpPr/>
            <p:nvPr/>
          </p:nvSpPr>
          <p:spPr>
            <a:xfrm>
              <a:off x="845529" y="1776101"/>
              <a:ext cx="2200062" cy="3086412"/>
            </a:xfrm>
            <a:prstGeom prst="rect">
              <a:avLst/>
            </a:prstGeom>
            <a:solidFill>
              <a:schemeClr val="bg1"/>
            </a:solidFill>
            <a:ln>
              <a:noFill/>
            </a:ln>
            <a:effectLst>
              <a:outerShdw blurRad="1270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10">
              <a:extLst>
                <a:ext uri="{FF2B5EF4-FFF2-40B4-BE49-F238E27FC236}">
                  <a16:creationId xmlns:a16="http://schemas.microsoft.com/office/drawing/2014/main" id="{825472B7-3801-81C4-E886-57F0E5F955D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45529" y="1778147"/>
              <a:ext cx="2200063" cy="3099416"/>
            </a:xfrm>
            <a:prstGeom prst="rect">
              <a:avLst/>
            </a:prstGeom>
            <a:effectLst/>
          </p:spPr>
        </p:pic>
      </p:grpSp>
      <p:pic>
        <p:nvPicPr>
          <p:cNvPr id="13" name="Bildobjekt 12">
            <a:extLst>
              <a:ext uri="{FF2B5EF4-FFF2-40B4-BE49-F238E27FC236}">
                <a16:creationId xmlns:a16="http://schemas.microsoft.com/office/drawing/2014/main" id="{1A1263C6-C330-6C8B-22BE-5A1160A8CF9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599402" y="1621351"/>
            <a:ext cx="1687386" cy="2387865"/>
          </a:xfrm>
          <a:prstGeom prst="rect">
            <a:avLst/>
          </a:prstGeom>
          <a:effectLst>
            <a:outerShdw blurRad="130770" dist="77092" dir="5400000" algn="t" rotWithShape="0">
              <a:prstClr val="black">
                <a:alpha val="40000"/>
              </a:prstClr>
            </a:outerShdw>
          </a:effectLst>
        </p:spPr>
      </p:pic>
      <p:pic>
        <p:nvPicPr>
          <p:cNvPr id="17" name="Bildobjekt 16">
            <a:extLst>
              <a:ext uri="{FF2B5EF4-FFF2-40B4-BE49-F238E27FC236}">
                <a16:creationId xmlns:a16="http://schemas.microsoft.com/office/drawing/2014/main" id="{0D2AB4E6-B6DB-B0A8-1AE3-C4F056EBFAB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166873" y="1494351"/>
            <a:ext cx="2115531" cy="2322147"/>
          </a:xfrm>
          <a:prstGeom prst="rect">
            <a:avLst/>
          </a:prstGeom>
        </p:spPr>
      </p:pic>
      <p:pic>
        <p:nvPicPr>
          <p:cNvPr id="12" name="Bildobjekt 11">
            <a:extLst>
              <a:ext uri="{FF2B5EF4-FFF2-40B4-BE49-F238E27FC236}">
                <a16:creationId xmlns:a16="http://schemas.microsoft.com/office/drawing/2014/main" id="{102071AF-EC1C-BED9-5343-37232DF9326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801268" y="2271876"/>
            <a:ext cx="1687385" cy="2387864"/>
          </a:xfrm>
          <a:prstGeom prst="rect">
            <a:avLst/>
          </a:prstGeom>
          <a:effectLst>
            <a:outerShdw blurRad="115986" dist="75505" dir="5400000" algn="t" rotWithShape="0">
              <a:prstClr val="black">
                <a:alpha val="40000"/>
              </a:prstClr>
            </a:outerShdw>
          </a:effectLst>
        </p:spPr>
      </p:pic>
      <p:sp>
        <p:nvSpPr>
          <p:cNvPr id="9" name="textruta 8">
            <a:extLst>
              <a:ext uri="{FF2B5EF4-FFF2-40B4-BE49-F238E27FC236}">
                <a16:creationId xmlns:a16="http://schemas.microsoft.com/office/drawing/2014/main" id="{CA1F7391-3889-7D44-9EDF-8F340E03FF17}"/>
              </a:ext>
            </a:extLst>
          </p:cNvPr>
          <p:cNvSpPr txBox="1"/>
          <p:nvPr/>
        </p:nvSpPr>
        <p:spPr>
          <a:xfrm>
            <a:off x="7035800" y="4229100"/>
            <a:ext cx="39243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dirty="0">
                <a:latin typeface="Arial" panose="020B0604020202020204" pitchFamily="34" charset="0"/>
                <a:cs typeface="Arial" panose="020B0604020202020204" pitchFamily="34" charset="0"/>
              </a:rPr>
              <a:t>Läs mer på Bonus temasida om Skolkopieringsavtalet </a:t>
            </a:r>
            <a:r>
              <a:rPr lang="sv-SE" dirty="0">
                <a:latin typeface="Arial" panose="020B0604020202020204" pitchFamily="34" charset="0"/>
                <a:cs typeface="Arial" panose="020B0604020202020204" pitchFamily="34" charset="0"/>
                <a:hlinkClick r:id="rId12"/>
              </a:rPr>
              <a:t>här.</a:t>
            </a:r>
            <a:endParaRPr lang="sv-S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8508600"/>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A7C1714-00A5-BFFB-0009-631D1B929BFD}"/>
              </a:ext>
            </a:extLst>
          </p:cNvPr>
          <p:cNvSpPr>
            <a:spLocks noGrp="1"/>
          </p:cNvSpPr>
          <p:nvPr>
            <p:ph type="dt" sz="half" idx="12"/>
          </p:nvPr>
        </p:nvSpPr>
        <p:spPr/>
        <p:txBody>
          <a:bodyPr/>
          <a:lstStyle/>
          <a:p>
            <a:fld id="{8EC00C85-E15C-6847-82FF-881906F47A28}" type="datetime1">
              <a:rPr lang="sv-SE" smtClean="0"/>
              <a:t>2024-09-03</a:t>
            </a:fld>
            <a:endParaRPr lang="sv-SE"/>
          </a:p>
        </p:txBody>
      </p:sp>
      <p:sp>
        <p:nvSpPr>
          <p:cNvPr id="3" name="Platshållare för bildnummer 2">
            <a:extLst>
              <a:ext uri="{FF2B5EF4-FFF2-40B4-BE49-F238E27FC236}">
                <a16:creationId xmlns:a16="http://schemas.microsoft.com/office/drawing/2014/main" id="{BBC1850B-B3A7-7100-650B-8E56F37A5EAC}"/>
              </a:ext>
            </a:extLst>
          </p:cNvPr>
          <p:cNvSpPr>
            <a:spLocks noGrp="1"/>
          </p:cNvSpPr>
          <p:nvPr>
            <p:ph type="sldNum" sz="quarter" idx="13"/>
          </p:nvPr>
        </p:nvSpPr>
        <p:spPr/>
        <p:txBody>
          <a:bodyPr/>
          <a:lstStyle/>
          <a:p>
            <a:fld id="{A3FDC6D7-55FA-E04E-9C93-5B0D56E47450}" type="slidenum">
              <a:rPr lang="sv-SE" smtClean="0"/>
              <a:pPr/>
              <a:t>27</a:t>
            </a:fld>
            <a:endParaRPr lang="sv-SE"/>
          </a:p>
        </p:txBody>
      </p:sp>
    </p:spTree>
    <p:extLst>
      <p:ext uri="{BB962C8B-B14F-4D97-AF65-F5344CB8AC3E}">
        <p14:creationId xmlns:p14="http://schemas.microsoft.com/office/powerpoint/2010/main" val="1127589179"/>
      </p:ext>
    </p:extLst>
  </p:cSld>
  <p:clrMapOvr>
    <a:masterClrMapping/>
  </p:clrMapOvr>
</p:sld>
</file>

<file path=ppt/theme/theme1.xml><?xml version="1.0" encoding="utf-8"?>
<a:theme xmlns:a="http://schemas.openxmlformats.org/drawingml/2006/main" name="BONUS VIT">
  <a:themeElements>
    <a:clrScheme name="BONUS FÄRGSKALA">
      <a:dk1>
        <a:srgbClr val="000000"/>
      </a:dk1>
      <a:lt1>
        <a:srgbClr val="FFFFFF"/>
      </a:lt1>
      <a:dk2>
        <a:srgbClr val="44546A"/>
      </a:dk2>
      <a:lt2>
        <a:srgbClr val="E7E6E6"/>
      </a:lt2>
      <a:accent1>
        <a:srgbClr val="05C3B3"/>
      </a:accent1>
      <a:accent2>
        <a:srgbClr val="F3F2EE"/>
      </a:accent2>
      <a:accent3>
        <a:srgbClr val="111430"/>
      </a:accent3>
      <a:accent4>
        <a:srgbClr val="3C3C3C"/>
      </a:accent4>
      <a:accent5>
        <a:srgbClr val="FF9F26"/>
      </a:accent5>
      <a:accent6>
        <a:srgbClr val="951B81"/>
      </a:accent6>
      <a:hlink>
        <a:srgbClr val="E6007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ONUS GRÖN">
  <a:themeElements>
    <a:clrScheme name="Bonus Ljusgrå">
      <a:dk1>
        <a:srgbClr val="000000"/>
      </a:dk1>
      <a:lt1>
        <a:srgbClr val="FFFFFF"/>
      </a:lt1>
      <a:dk2>
        <a:srgbClr val="44546A"/>
      </a:dk2>
      <a:lt2>
        <a:srgbClr val="E7E6E6"/>
      </a:lt2>
      <a:accent1>
        <a:srgbClr val="05C3B3"/>
      </a:accent1>
      <a:accent2>
        <a:srgbClr val="F3F2EE"/>
      </a:accent2>
      <a:accent3>
        <a:srgbClr val="111430"/>
      </a:accent3>
      <a:accent4>
        <a:srgbClr val="3C3C3C"/>
      </a:accent4>
      <a:accent5>
        <a:srgbClr val="FF9F26"/>
      </a:accent5>
      <a:accent6>
        <a:srgbClr val="951B81"/>
      </a:accent6>
      <a:hlink>
        <a:srgbClr val="E6007E"/>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ONUS BEIGE M SYMBOL">
  <a:themeElements>
    <a:clrScheme name="Bonus Ljusgrå">
      <a:dk1>
        <a:srgbClr val="000000"/>
      </a:dk1>
      <a:lt1>
        <a:srgbClr val="FFFFFF"/>
      </a:lt1>
      <a:dk2>
        <a:srgbClr val="44546A"/>
      </a:dk2>
      <a:lt2>
        <a:srgbClr val="E7E6E6"/>
      </a:lt2>
      <a:accent1>
        <a:srgbClr val="05C3B3"/>
      </a:accent1>
      <a:accent2>
        <a:srgbClr val="F3F2EE"/>
      </a:accent2>
      <a:accent3>
        <a:srgbClr val="111430"/>
      </a:accent3>
      <a:accent4>
        <a:srgbClr val="3C3C3C"/>
      </a:accent4>
      <a:accent5>
        <a:srgbClr val="FF9F26"/>
      </a:accent5>
      <a:accent6>
        <a:srgbClr val="951B81"/>
      </a:accent6>
      <a:hlink>
        <a:srgbClr val="E6007E"/>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ONUS MÖRKBLÅ">
  <a:themeElements>
    <a:clrScheme name="BONUS FÄRGSKALA">
      <a:dk1>
        <a:srgbClr val="000000"/>
      </a:dk1>
      <a:lt1>
        <a:srgbClr val="FFFFFF"/>
      </a:lt1>
      <a:dk2>
        <a:srgbClr val="44546A"/>
      </a:dk2>
      <a:lt2>
        <a:srgbClr val="E7E6E6"/>
      </a:lt2>
      <a:accent1>
        <a:srgbClr val="05C3B3"/>
      </a:accent1>
      <a:accent2>
        <a:srgbClr val="F3F2EE"/>
      </a:accent2>
      <a:accent3>
        <a:srgbClr val="111430"/>
      </a:accent3>
      <a:accent4>
        <a:srgbClr val="3C3C3C"/>
      </a:accent4>
      <a:accent5>
        <a:srgbClr val="FF9F26"/>
      </a:accent5>
      <a:accent6>
        <a:srgbClr val="951B81"/>
      </a:accent6>
      <a:hlink>
        <a:srgbClr val="E6007E"/>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ONUS VIT M SYMBOL">
  <a:themeElements>
    <a:clrScheme name="BONUS FÄRGSKALA">
      <a:dk1>
        <a:srgbClr val="000000"/>
      </a:dk1>
      <a:lt1>
        <a:srgbClr val="FFFFFF"/>
      </a:lt1>
      <a:dk2>
        <a:srgbClr val="44546A"/>
      </a:dk2>
      <a:lt2>
        <a:srgbClr val="E7E6E6"/>
      </a:lt2>
      <a:accent1>
        <a:srgbClr val="05C3B3"/>
      </a:accent1>
      <a:accent2>
        <a:srgbClr val="F3F2EE"/>
      </a:accent2>
      <a:accent3>
        <a:srgbClr val="111430"/>
      </a:accent3>
      <a:accent4>
        <a:srgbClr val="3C3C3C"/>
      </a:accent4>
      <a:accent5>
        <a:srgbClr val="FF9F26"/>
      </a:accent5>
      <a:accent6>
        <a:srgbClr val="951B81"/>
      </a:accent6>
      <a:hlink>
        <a:srgbClr val="E6007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303826d-a7ab-454a-8470-c91fe7d4c8b6" xsi:nil="true"/>
    <lcf76f155ced4ddcb4097134ff3c332f xmlns="a8a3ea9a-b1de-4fb6-a423-0568c5ab014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3B0FD7EF6F29444587FA33A976A05DC6" ma:contentTypeVersion="15" ma:contentTypeDescription="Skapa ett nytt dokument." ma:contentTypeScope="" ma:versionID="0953a887413a4a75b9865c0c24ba29f2">
  <xsd:schema xmlns:xsd="http://www.w3.org/2001/XMLSchema" xmlns:xs="http://www.w3.org/2001/XMLSchema" xmlns:p="http://schemas.microsoft.com/office/2006/metadata/properties" xmlns:ns2="a8a3ea9a-b1de-4fb6-a423-0568c5ab014f" xmlns:ns3="c303826d-a7ab-454a-8470-c91fe7d4c8b6" targetNamespace="http://schemas.microsoft.com/office/2006/metadata/properties" ma:root="true" ma:fieldsID="bcb70b66659e1e2491df22db3c32db53" ns2:_="" ns3:_="">
    <xsd:import namespace="a8a3ea9a-b1de-4fb6-a423-0568c5ab014f"/>
    <xsd:import namespace="c303826d-a7ab-454a-8470-c91fe7d4c8b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a3ea9a-b1de-4fb6-a423-0568c5ab01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cf0ee876-067e-4375-b4cc-6dfe1847b8a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03826d-a7ab-454a-8470-c91fe7d4c8b6"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2" nillable="true" ma:displayName="Taxonomy Catch All Column" ma:hidden="true" ma:list="{e97ec926-14d6-403c-8f33-a411de8cc67b}" ma:internalName="TaxCatchAll" ma:showField="CatchAllData" ma:web="c303826d-a7ab-454a-8470-c91fe7d4c8b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5355A9-C359-4FCC-A1CD-99A9B244C2C7}">
  <ds:schemaRefs>
    <ds:schemaRef ds:uri="http://schemas.openxmlformats.org/package/2006/metadata/core-properties"/>
    <ds:schemaRef ds:uri="http://purl.org/dc/dcmitype/"/>
    <ds:schemaRef ds:uri="http://purl.org/dc/elements/1.1/"/>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c303826d-a7ab-454a-8470-c91fe7d4c8b6"/>
    <ds:schemaRef ds:uri="a8a3ea9a-b1de-4fb6-a423-0568c5ab014f"/>
    <ds:schemaRef ds:uri="http://purl.org/dc/terms/"/>
  </ds:schemaRefs>
</ds:datastoreItem>
</file>

<file path=customXml/itemProps2.xml><?xml version="1.0" encoding="utf-8"?>
<ds:datastoreItem xmlns:ds="http://schemas.openxmlformats.org/officeDocument/2006/customXml" ds:itemID="{4F1871F4-97F7-4B20-B6C0-CFF01999D85D}">
  <ds:schemaRefs>
    <ds:schemaRef ds:uri="a8a3ea9a-b1de-4fb6-a423-0568c5ab014f"/>
    <ds:schemaRef ds:uri="c303826d-a7ab-454a-8470-c91fe7d4c8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44C8B0D-D53C-405A-A220-C9400A01CD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258</TotalTime>
  <Words>2366</Words>
  <Application>Microsoft Macintosh PowerPoint</Application>
  <PresentationFormat>Bredbild</PresentationFormat>
  <Paragraphs>239</Paragraphs>
  <Slides>27</Slides>
  <Notes>15</Notes>
  <HiddenSlides>0</HiddenSlides>
  <MMClips>0</MMClips>
  <ScaleCrop>false</ScaleCrop>
  <HeadingPairs>
    <vt:vector size="6" baseType="variant">
      <vt:variant>
        <vt:lpstr>Använt teckensnitt</vt:lpstr>
      </vt:variant>
      <vt:variant>
        <vt:i4>4</vt:i4>
      </vt:variant>
      <vt:variant>
        <vt:lpstr>Tema</vt:lpstr>
      </vt:variant>
      <vt:variant>
        <vt:i4>5</vt:i4>
      </vt:variant>
      <vt:variant>
        <vt:lpstr>Bildrubriker</vt:lpstr>
      </vt:variant>
      <vt:variant>
        <vt:i4>27</vt:i4>
      </vt:variant>
    </vt:vector>
  </HeadingPairs>
  <TitlesOfParts>
    <vt:vector size="36" baseType="lpstr">
      <vt:lpstr>Arial</vt:lpstr>
      <vt:lpstr>Averta Bold</vt:lpstr>
      <vt:lpstr>Averta Regular</vt:lpstr>
      <vt:lpstr>Calibri</vt:lpstr>
      <vt:lpstr>BONUS VIT</vt:lpstr>
      <vt:lpstr>BONUS GRÖN</vt:lpstr>
      <vt:lpstr>BONUS BEIGE M SYMBOL</vt:lpstr>
      <vt:lpstr>BONUS MÖRKBLÅ</vt:lpstr>
      <vt:lpstr>BONUS VIT M SYMBOL</vt:lpstr>
      <vt:lpstr>PowerPoint-presentation</vt:lpstr>
      <vt:lpstr>PowerPoint-presentation</vt:lpstr>
      <vt:lpstr>PowerPoint-presentation</vt:lpstr>
      <vt:lpstr>I och med att en person skapar ett verk så har hen automatiskt upphovsrätt  till det verket.</vt:lpstr>
      <vt:lpstr>Ett verk måste ha verkshöjd  </vt:lpstr>
      <vt:lpstr>Det innebär att det ska vara tillräckligt originellt</vt:lpstr>
      <vt:lpstr>Vad händer med upphovsrätten när du använder artificiell intelligens?</vt:lpstr>
      <vt:lpstr>Huvudregeln är att man måste be om förhandstillstånd om man vill använda någon annans verk. Denne kan då säga ja eller nej, samt begära ersättning för användandet. </vt:lpstr>
      <vt:lpstr>Upphovsrätten är grunden för att författare, konstnärer, fotografer, journalister, kompositörer och andra rättighetshavare ska kunna bestämma över, och få betalt för, sitt arbete.</vt:lpstr>
      <vt:lpstr>Då behövs inte tillstånd</vt:lpstr>
      <vt:lpstr>Skolkopieringsavtalet </vt:lpstr>
      <vt:lpstr>PowerPoint-presentation</vt:lpstr>
      <vt:lpstr>PowerPoint-presentation</vt:lpstr>
      <vt:lpstr>Case 1</vt:lpstr>
      <vt:lpstr>Skyddat eller inte?</vt:lpstr>
      <vt:lpstr>Case 2</vt:lpstr>
      <vt:lpstr>Svar</vt:lpstr>
      <vt:lpstr>Case 3</vt:lpstr>
      <vt:lpstr>Svar</vt:lpstr>
      <vt:lpstr>Case 4</vt:lpstr>
      <vt:lpstr>Svar</vt:lpstr>
      <vt:lpstr>Case 5</vt:lpstr>
      <vt:lpstr>Svar</vt:lpstr>
      <vt:lpstr>Case 6</vt:lpstr>
      <vt:lpstr>Svar</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Microsoft Office User</dc:creator>
  <cp:lastModifiedBy>Linda Enström</cp:lastModifiedBy>
  <cp:revision>27</cp:revision>
  <cp:lastPrinted>2022-06-16T13:15:28Z</cp:lastPrinted>
  <dcterms:created xsi:type="dcterms:W3CDTF">2021-06-09T09:30:40Z</dcterms:created>
  <dcterms:modified xsi:type="dcterms:W3CDTF">2024-09-03T08:04:35Z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0x0101003B0FD7EF6F29444587FA33A976A05DC6</vt:lpwstr>
  </property>
</Properties>
</file>