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673" r:id="rId5"/>
    <p:sldMasterId id="2147483683" r:id="rId6"/>
    <p:sldMasterId id="2147483696" r:id="rId7"/>
    <p:sldMasterId id="2147483751" r:id="rId8"/>
  </p:sldMasterIdLst>
  <p:notesMasterIdLst>
    <p:notesMasterId r:id="rId42"/>
  </p:notesMasterIdLst>
  <p:sldIdLst>
    <p:sldId id="417" r:id="rId9"/>
    <p:sldId id="376" r:id="rId10"/>
    <p:sldId id="415" r:id="rId11"/>
    <p:sldId id="329" r:id="rId12"/>
    <p:sldId id="419" r:id="rId13"/>
    <p:sldId id="420" r:id="rId14"/>
    <p:sldId id="430" r:id="rId15"/>
    <p:sldId id="413" r:id="rId16"/>
    <p:sldId id="412" r:id="rId17"/>
    <p:sldId id="367" r:id="rId18"/>
    <p:sldId id="421" r:id="rId19"/>
    <p:sldId id="317" r:id="rId20"/>
    <p:sldId id="377" r:id="rId21"/>
    <p:sldId id="400" r:id="rId22"/>
    <p:sldId id="410" r:id="rId23"/>
    <p:sldId id="402" r:id="rId24"/>
    <p:sldId id="383" r:id="rId25"/>
    <p:sldId id="403" r:id="rId26"/>
    <p:sldId id="386" r:id="rId27"/>
    <p:sldId id="408" r:id="rId28"/>
    <p:sldId id="396" r:id="rId29"/>
    <p:sldId id="409" r:id="rId30"/>
    <p:sldId id="398" r:id="rId31"/>
    <p:sldId id="404" r:id="rId32"/>
    <p:sldId id="388" r:id="rId33"/>
    <p:sldId id="405" r:id="rId34"/>
    <p:sldId id="390" r:id="rId35"/>
    <p:sldId id="406" r:id="rId36"/>
    <p:sldId id="392" r:id="rId37"/>
    <p:sldId id="407" r:id="rId38"/>
    <p:sldId id="394" r:id="rId39"/>
    <p:sldId id="431" r:id="rId40"/>
    <p:sldId id="418"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A4EAC42-8317-6645-B330-E152AE2485FD}">
          <p14:sldIdLst>
            <p14:sldId id="417"/>
            <p14:sldId id="376"/>
            <p14:sldId id="415"/>
            <p14:sldId id="329"/>
            <p14:sldId id="419"/>
            <p14:sldId id="420"/>
            <p14:sldId id="430"/>
            <p14:sldId id="413"/>
            <p14:sldId id="412"/>
            <p14:sldId id="367"/>
            <p14:sldId id="421"/>
            <p14:sldId id="317"/>
            <p14:sldId id="377"/>
            <p14:sldId id="400"/>
            <p14:sldId id="410"/>
            <p14:sldId id="402"/>
            <p14:sldId id="383"/>
            <p14:sldId id="403"/>
            <p14:sldId id="386"/>
            <p14:sldId id="408"/>
            <p14:sldId id="396"/>
            <p14:sldId id="409"/>
            <p14:sldId id="398"/>
            <p14:sldId id="404"/>
            <p14:sldId id="388"/>
            <p14:sldId id="405"/>
            <p14:sldId id="390"/>
            <p14:sldId id="406"/>
            <p14:sldId id="392"/>
            <p14:sldId id="407"/>
            <p14:sldId id="394"/>
            <p14:sldId id="431"/>
            <p14:sldId id="4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bla Jernstig" initials="EJ" lastIdx="13" clrIdx="0">
    <p:extLst>
      <p:ext uri="{19B8F6BF-5375-455C-9EA6-DF929625EA0E}">
        <p15:presenceInfo xmlns:p15="http://schemas.microsoft.com/office/powerpoint/2012/main" userId="S::embla.jernstig@laromedelsforfattarna.se::0c9c44ea-fda1-41ec-a1d8-5521043da360" providerId="AD"/>
      </p:ext>
    </p:extLst>
  </p:cmAuthor>
  <p:cmAuthor id="2" name="tiia" initials="t" lastIdx="10" clrIdx="1">
    <p:extLst>
      <p:ext uri="{19B8F6BF-5375-455C-9EA6-DF929625EA0E}">
        <p15:presenceInfo xmlns:p15="http://schemas.microsoft.com/office/powerpoint/2012/main" userId="S::tiia@tiiaojala.se::8ca6f61a-4d2a-489a-833b-146dea6ba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3B3"/>
    <a:srgbClr val="FFE700"/>
    <a:srgbClr val="E6007E"/>
    <a:srgbClr val="F5F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F736A-AF99-6A4F-BEF5-BEA0300A2C54}" v="1" dt="2024-09-03T08:03:13.7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p:restoredTop sz="67031"/>
  </p:normalViewPr>
  <p:slideViewPr>
    <p:cSldViewPr snapToGrid="0">
      <p:cViewPr varScale="1">
        <p:scale>
          <a:sx n="72" d="100"/>
          <a:sy n="72" d="100"/>
        </p:scale>
        <p:origin x="14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E47A6-FDDE-2D43-A8A1-68F6BF5ECB59}" type="datetimeFigureOut">
              <a:rPr lang="sv-SE" smtClean="0"/>
              <a:t>2024-09-03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61CA2-D7AF-4847-A2E1-412E18B1E6A1}" type="slidenum">
              <a:rPr lang="sv-SE" smtClean="0"/>
              <a:t>‹#›</a:t>
            </a:fld>
            <a:endParaRPr lang="sv-SE"/>
          </a:p>
        </p:txBody>
      </p:sp>
    </p:spTree>
    <p:extLst>
      <p:ext uri="{BB962C8B-B14F-4D97-AF65-F5344CB8AC3E}">
        <p14:creationId xmlns:p14="http://schemas.microsoft.com/office/powerpoint/2010/main" val="34324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3</a:t>
            </a:fld>
            <a:endParaRPr lang="sv-SE"/>
          </a:p>
        </p:txBody>
      </p:sp>
    </p:spTree>
    <p:extLst>
      <p:ext uri="{BB962C8B-B14F-4D97-AF65-F5344CB8AC3E}">
        <p14:creationId xmlns:p14="http://schemas.microsoft.com/office/powerpoint/2010/main" val="207454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Med licens från Bonus Copyright Access bidrar skolorna till det kulturella kretsloppet. </a:t>
            </a:r>
            <a:endParaRPr lang="en-US" dirty="0"/>
          </a:p>
          <a:p>
            <a:r>
              <a:rPr lang="sv-SE" dirty="0"/>
              <a:t>- Genom licenserna ser Bonus till att rättighetsintäkterna går till olika medlemsorganisationer, som i sin tur ser till att pengarna går till rättighetshavarna i form av exempelvis bidrag, stipendier och rådgivning. </a:t>
            </a:r>
            <a:endParaRPr lang="en-US" dirty="0"/>
          </a:p>
          <a:p>
            <a:r>
              <a:rPr lang="sv-SE" dirty="0"/>
              <a:t>- För den kopiering av läromedel som sker i skolan till exempel, går en stor del av pengarna till den medlemsdrivna intresseorganisationen Läromedelsförfattarna som genom stipendier och annat fördelar pengarna till författarna som har skapat läromedlen. Tack vare det kan de skriva nya läromedel. Detta kan illustreras som ett kulturellt kretslopp.</a:t>
            </a:r>
            <a:endParaRPr lang="en-US" dirty="0">
              <a:cs typeface="Calibri"/>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12</a:t>
            </a:fld>
            <a:endParaRPr lang="sv-SE"/>
          </a:p>
        </p:txBody>
      </p:sp>
    </p:spTree>
    <p:extLst>
      <p:ext uri="{BB962C8B-B14F-4D97-AF65-F5344CB8AC3E}">
        <p14:creationId xmlns:p14="http://schemas.microsoft.com/office/powerpoint/2010/main" val="62469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13</a:t>
            </a:fld>
            <a:endParaRPr lang="sv-SE"/>
          </a:p>
        </p:txBody>
      </p:sp>
    </p:spTree>
    <p:extLst>
      <p:ext uri="{BB962C8B-B14F-4D97-AF65-F5344CB8AC3E}">
        <p14:creationId xmlns:p14="http://schemas.microsoft.com/office/powerpoint/2010/main" val="348491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15</a:t>
            </a:fld>
            <a:endParaRPr lang="sv-SE"/>
          </a:p>
        </p:txBody>
      </p:sp>
    </p:spTree>
    <p:extLst>
      <p:ext uri="{BB962C8B-B14F-4D97-AF65-F5344CB8AC3E}">
        <p14:creationId xmlns:p14="http://schemas.microsoft.com/office/powerpoint/2010/main" val="296328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32</a:t>
            </a:fld>
            <a:endParaRPr lang="sv-SE"/>
          </a:p>
        </p:txBody>
      </p:sp>
    </p:spTree>
    <p:extLst>
      <p:ext uri="{BB962C8B-B14F-4D97-AF65-F5344CB8AC3E}">
        <p14:creationId xmlns:p14="http://schemas.microsoft.com/office/powerpoint/2010/main" val="315206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Rättigheten är en </a:t>
            </a:r>
            <a:r>
              <a:rPr lang="sv-SE" b="1" dirty="0"/>
              <a:t>ensamrätt </a:t>
            </a:r>
            <a:r>
              <a:rPr lang="sv-SE" dirty="0"/>
              <a:t>till en prestation som också </a:t>
            </a:r>
            <a:r>
              <a:rPr lang="sv-SE" b="1" dirty="0"/>
              <a:t>skyddas</a:t>
            </a:r>
            <a:r>
              <a:rPr lang="sv-SE" dirty="0"/>
              <a:t> från andras användning. Det vill säga – andra får inte använda det du har gjort utan ditt tillstånd.</a:t>
            </a:r>
          </a:p>
          <a:p>
            <a:r>
              <a:rPr lang="sv-SE" dirty="0"/>
              <a:t>- Rättigheten går inte att ansöka om, och behöver inte registreras, utan uppstår </a:t>
            </a:r>
            <a:r>
              <a:rPr lang="sv-SE" b="1" dirty="0"/>
              <a:t>automatiskt</a:t>
            </a:r>
            <a:r>
              <a:rPr lang="sv-SE" dirty="0"/>
              <a:t> när verket skapas. </a:t>
            </a:r>
          </a:p>
          <a:p>
            <a:r>
              <a:rPr lang="sv-SE" dirty="0"/>
              <a:t>- Rättigheten är </a:t>
            </a:r>
            <a:r>
              <a:rPr lang="sv-SE" b="1" dirty="0"/>
              <a:t>också oberoende av teknik och medium </a:t>
            </a:r>
            <a:r>
              <a:rPr lang="sv-SE" b="0" dirty="0"/>
              <a:t>(d v s det spelar ingen roll om det rör sig om en teckning på en servett eller en illustration gjord i en dator). </a:t>
            </a:r>
          </a:p>
          <a:p>
            <a:r>
              <a:rPr lang="sv-SE" dirty="0"/>
              <a:t>- Skyddet kvarstår som huvudregel till och med </a:t>
            </a:r>
            <a:r>
              <a:rPr lang="sv-SE" b="1" dirty="0"/>
              <a:t>70 år efter upphovsmannens bortgång.</a:t>
            </a:r>
          </a:p>
        </p:txBody>
      </p:sp>
      <p:sp>
        <p:nvSpPr>
          <p:cNvPr id="4" name="Platshållare för bildnummer 3"/>
          <p:cNvSpPr>
            <a:spLocks noGrp="1"/>
          </p:cNvSpPr>
          <p:nvPr>
            <p:ph type="sldNum" sz="quarter" idx="5"/>
          </p:nvPr>
        </p:nvSpPr>
        <p:spPr/>
        <p:txBody>
          <a:bodyPr/>
          <a:lstStyle/>
          <a:p>
            <a:fld id="{8D061CA2-D7AF-4847-A2E1-412E18B1E6A1}" type="slidenum">
              <a:rPr lang="sv-SE" smtClean="0"/>
              <a:t>4</a:t>
            </a:fld>
            <a:endParaRPr lang="sv-SE"/>
          </a:p>
        </p:txBody>
      </p:sp>
    </p:spTree>
    <p:extLst>
      <p:ext uri="{BB962C8B-B14F-4D97-AF65-F5344CB8AC3E}">
        <p14:creationId xmlns:p14="http://schemas.microsoft.com/office/powerpoint/2010/main" val="199134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Alla skapelser – exempelvis texter, fotografier, illustrationer, målningar och musik – är inte per automatik ”verk”, utan det krävs att de uppnår så kallad verkshöjd. </a:t>
            </a:r>
          </a:p>
          <a:p>
            <a:r>
              <a:rPr lang="sv-SE" dirty="0"/>
              <a:t>- Notera att det endast är utformningen av verket som skyddas, den bakomliggande idén eller konceptet kan inte få upphovsrättsligt skydd som verk. </a:t>
            </a:r>
          </a:p>
        </p:txBody>
      </p:sp>
      <p:sp>
        <p:nvSpPr>
          <p:cNvPr id="4" name="Platshållare för bildnummer 3"/>
          <p:cNvSpPr>
            <a:spLocks noGrp="1"/>
          </p:cNvSpPr>
          <p:nvPr>
            <p:ph type="sldNum" sz="quarter" idx="5"/>
          </p:nvPr>
        </p:nvSpPr>
        <p:spPr/>
        <p:txBody>
          <a:bodyPr/>
          <a:lstStyle/>
          <a:p>
            <a:fld id="{8D061CA2-D7AF-4847-A2E1-412E18B1E6A1}" type="slidenum">
              <a:rPr lang="sv-SE" smtClean="0"/>
              <a:t>5</a:t>
            </a:fld>
            <a:endParaRPr lang="sv-SE"/>
          </a:p>
        </p:txBody>
      </p:sp>
    </p:spTree>
    <p:extLst>
      <p:ext uri="{BB962C8B-B14F-4D97-AF65-F5344CB8AC3E}">
        <p14:creationId xmlns:p14="http://schemas.microsoft.com/office/powerpoint/2010/main" val="361523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Med verkshöjd menas exempelvis att en illustration ska vara tillräckligt originell. </a:t>
            </a:r>
          </a:p>
          <a:p>
            <a:r>
              <a:rPr lang="sv-SE" dirty="0"/>
              <a:t>- Det är naturligtvis inte så lätt att avgöra vad som är originellt, men en enkel tumregel är att om det är osannolikt att två personer oberoende av varandra skulle utforma illustrationen likadant eller snarlikt så är den troligen tillräckligt originell för att anses uppnå verkshöjd och på så sätt vara ett skyddat verk. </a:t>
            </a:r>
            <a:endParaRPr lang="sv-SE" dirty="0">
              <a:cs typeface="Calibri"/>
            </a:endParaRPr>
          </a:p>
          <a:p>
            <a:r>
              <a:rPr lang="sv-SE" dirty="0"/>
              <a:t>- Det är alltså  skillnad på vad du som enskild person tycker är originellt eller inte, t ex vilka foton du tycker är originella, och vad som är originellt i lagens mening. </a:t>
            </a:r>
            <a:endParaRPr lang="en-US" dirty="0"/>
          </a:p>
          <a:p>
            <a:endParaRPr lang="en-US"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6</a:t>
            </a:fld>
            <a:endParaRPr lang="sv-SE"/>
          </a:p>
        </p:txBody>
      </p:sp>
    </p:spTree>
    <p:extLst>
      <p:ext uri="{BB962C8B-B14F-4D97-AF65-F5344CB8AC3E}">
        <p14:creationId xmlns:p14="http://schemas.microsoft.com/office/powerpoint/2010/main" val="29060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0" i="0" u="none" strike="noStrike" dirty="0">
                <a:solidFill>
                  <a:srgbClr val="212121"/>
                </a:solidFill>
                <a:effectLst/>
                <a:latin typeface="Calibri" panose="020F0502020204030204" pitchFamily="34" charset="0"/>
              </a:rPr>
              <a:t>Skolkopieringsavtalet medger inte uppladdning av upphovsrättsskyddat material i AI-verktyg. Detta gäller oavsett om det handlar om så kallad </a:t>
            </a:r>
            <a:r>
              <a:rPr lang="sv-SE" sz="1400" b="0" i="0" u="none" strike="noStrike" dirty="0" err="1">
                <a:solidFill>
                  <a:srgbClr val="212121"/>
                </a:solidFill>
                <a:effectLst/>
                <a:latin typeface="Calibri" panose="020F0502020204030204" pitchFamily="34" charset="0"/>
              </a:rPr>
              <a:t>promptning</a:t>
            </a:r>
            <a:r>
              <a:rPr lang="sv-SE" sz="1400" b="0" i="0" u="none" strike="noStrike" dirty="0">
                <a:solidFill>
                  <a:srgbClr val="212121"/>
                </a:solidFill>
                <a:effectLst/>
                <a:latin typeface="Calibri" panose="020F0502020204030204" pitchFamily="34" charset="0"/>
              </a:rPr>
              <a:t> eller träning av egna AI-verktyg. De juridiska förutsättningarna för användning av upphovsrättskyddat material som input eller träningsdata till AI-verktyg är just nu föremål för diskussion och det finns många olika tolkningar av de regelverk som finns. Vår rekommendation är därför att du som lärare iakttar försiktighet och ber om rättighetshavarens tillstånd innan eventuell uppladdning av material sker. </a:t>
            </a:r>
          </a:p>
          <a:p>
            <a:endParaRPr lang="sv-SE" sz="1400" b="0" i="0" u="none" strike="noStrike" dirty="0">
              <a:solidFill>
                <a:srgbClr val="212121"/>
              </a:solidFill>
              <a:effectLst/>
              <a:latin typeface="Calibri" panose="020F0502020204030204" pitchFamily="34" charset="0"/>
            </a:endParaRPr>
          </a:p>
          <a:p>
            <a:r>
              <a:rPr lang="sv-SE" sz="1400" b="0" i="0" u="none" strike="noStrike" dirty="0">
                <a:solidFill>
                  <a:srgbClr val="212121"/>
                </a:solidFill>
                <a:effectLst/>
                <a:latin typeface="Calibri" panose="020F0502020204030204" pitchFamily="34" charset="0"/>
              </a:rPr>
              <a:t>Du kan använda det som ett AI-verktyg har framställt, men notera att materialet i regel inte är skyddat av upphovsrätten. Det innebär att det är fritt fram för andra att använda materialet också. Om du bearbetar materialet är det bra att dokumentera vad du gjort så att du kan bevisa att du bidragit med betydande förändringar, eventuellt kan du då uppfylla villkoren för upphovsrättsskydd. </a:t>
            </a:r>
          </a:p>
          <a:p>
            <a:endParaRPr lang="sv-SE" sz="1400" b="0" i="0" u="none" strike="noStrike" dirty="0">
              <a:solidFill>
                <a:srgbClr val="212121"/>
              </a:solidFill>
              <a:effectLst/>
              <a:latin typeface="Calibri" panose="020F0502020204030204" pitchFamily="34" charset="0"/>
            </a:endParaRPr>
          </a:p>
          <a:p>
            <a:r>
              <a:rPr lang="sv-SE" sz="1400" b="0" i="0" u="none" strike="noStrike" dirty="0">
                <a:solidFill>
                  <a:srgbClr val="212121"/>
                </a:solidFill>
                <a:effectLst/>
                <a:latin typeface="Calibri" panose="020F0502020204030204" pitchFamily="34" charset="0"/>
              </a:rPr>
              <a:t>Observera att AI-verktygens resultat bygger på stora mängder träningsdata, det vill säga tidigare skapade och upphovsrättsskyddade bilder och texter, detta innebär att det innehåll du skapar i vissa fall kan överensstämma med ett redan befintligt skyddat verk. Om du framställer och tillgängliggör ett sådant innehåll kan du göra dig skyldig till upphovsrättsintrång.</a:t>
            </a:r>
            <a:endParaRPr lang="en-US" sz="1400"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7</a:t>
            </a:fld>
            <a:endParaRPr lang="sv-SE"/>
          </a:p>
        </p:txBody>
      </p:sp>
    </p:spTree>
    <p:extLst>
      <p:ext uri="{BB962C8B-B14F-4D97-AF65-F5344CB8AC3E}">
        <p14:creationId xmlns:p14="http://schemas.microsoft.com/office/powerpoint/2010/main" val="38869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Se </a:t>
            </a:r>
            <a:r>
              <a:rPr lang="en-US" dirty="0" err="1">
                <a:cs typeface="Calibri"/>
              </a:rPr>
              <a:t>bild</a:t>
            </a:r>
            <a:r>
              <a:rPr lang="en-US" dirty="0">
                <a:cs typeface="Calibri"/>
              </a:rPr>
              <a:t> 4, </a:t>
            </a:r>
            <a:r>
              <a:rPr lang="en-US" dirty="0" err="1">
                <a:cs typeface="Calibri"/>
              </a:rPr>
              <a:t>upphovsmannen</a:t>
            </a:r>
            <a:r>
              <a:rPr lang="en-US" dirty="0">
                <a:cs typeface="Calibri"/>
              </a:rPr>
              <a:t> </a:t>
            </a:r>
            <a:r>
              <a:rPr lang="en-US" dirty="0" err="1">
                <a:cs typeface="Calibri"/>
              </a:rPr>
              <a:t>har</a:t>
            </a:r>
            <a:r>
              <a:rPr lang="en-US" dirty="0">
                <a:cs typeface="Calibri"/>
              </a:rPr>
              <a:t> </a:t>
            </a:r>
            <a:r>
              <a:rPr lang="en-US" dirty="0" err="1">
                <a:cs typeface="Calibri"/>
              </a:rPr>
              <a:t>som</a:t>
            </a:r>
            <a:r>
              <a:rPr lang="en-US" dirty="0">
                <a:cs typeface="Calibri"/>
              </a:rPr>
              <a:t> regel </a:t>
            </a:r>
            <a:r>
              <a:rPr lang="en-US" dirty="0" err="1">
                <a:cs typeface="Calibri"/>
              </a:rPr>
              <a:t>ensamrätt</a:t>
            </a:r>
            <a:r>
              <a:rPr lang="en-US" dirty="0">
                <a:cs typeface="Calibri"/>
              </a:rPr>
              <a:t> till </a:t>
            </a:r>
            <a:r>
              <a:rPr lang="en-US" dirty="0" err="1">
                <a:cs typeface="Calibri"/>
              </a:rPr>
              <a:t>verket</a:t>
            </a:r>
            <a:r>
              <a:rPr lang="en-US" dirty="0">
                <a:cs typeface="Calibri"/>
              </a:rPr>
              <a:t>.</a:t>
            </a:r>
          </a:p>
        </p:txBody>
      </p:sp>
      <p:sp>
        <p:nvSpPr>
          <p:cNvPr id="4" name="Platshållare för bildnummer 3"/>
          <p:cNvSpPr>
            <a:spLocks noGrp="1"/>
          </p:cNvSpPr>
          <p:nvPr>
            <p:ph type="sldNum" sz="quarter" idx="5"/>
          </p:nvPr>
        </p:nvSpPr>
        <p:spPr/>
        <p:txBody>
          <a:bodyPr/>
          <a:lstStyle/>
          <a:p>
            <a:fld id="{8D061CA2-D7AF-4847-A2E1-412E18B1E6A1}" type="slidenum">
              <a:rPr lang="sv-SE" smtClean="0"/>
              <a:t>8</a:t>
            </a:fld>
            <a:endParaRPr lang="sv-SE"/>
          </a:p>
        </p:txBody>
      </p:sp>
    </p:spTree>
    <p:extLst>
      <p:ext uri="{BB962C8B-B14F-4D97-AF65-F5344CB8AC3E}">
        <p14:creationId xmlns:p14="http://schemas.microsoft.com/office/powerpoint/2010/main" val="398414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 </a:t>
            </a:r>
            <a:r>
              <a:rPr lang="en-US" dirty="0" err="1">
                <a:cs typeface="Calibri"/>
              </a:rPr>
              <a:t>Utan</a:t>
            </a:r>
            <a:r>
              <a:rPr lang="en-US" dirty="0">
                <a:cs typeface="Calibri"/>
              </a:rPr>
              <a:t> </a:t>
            </a:r>
            <a:r>
              <a:rPr lang="en-US" dirty="0" err="1">
                <a:cs typeface="Calibri"/>
              </a:rPr>
              <a:t>upphovsrätten</a:t>
            </a:r>
            <a:r>
              <a:rPr lang="en-US" dirty="0">
                <a:cs typeface="Calibri"/>
              </a:rPr>
              <a:t> </a:t>
            </a:r>
            <a:r>
              <a:rPr lang="en-US" dirty="0" err="1">
                <a:cs typeface="Calibri"/>
              </a:rPr>
              <a:t>skulle</a:t>
            </a:r>
            <a:r>
              <a:rPr lang="en-US" dirty="0">
                <a:cs typeface="Calibri"/>
              </a:rPr>
              <a:t> </a:t>
            </a:r>
            <a:r>
              <a:rPr lang="en-US" dirty="0" err="1">
                <a:cs typeface="Calibri"/>
              </a:rPr>
              <a:t>få</a:t>
            </a:r>
            <a:r>
              <a:rPr lang="en-US" dirty="0">
                <a:cs typeface="Calibri"/>
              </a:rPr>
              <a:t> </a:t>
            </a:r>
            <a:r>
              <a:rPr lang="en-US" dirty="0" err="1">
                <a:cs typeface="Calibri"/>
              </a:rPr>
              <a:t>kunna</a:t>
            </a:r>
            <a:r>
              <a:rPr lang="en-US" dirty="0">
                <a:cs typeface="Calibri"/>
              </a:rPr>
              <a:t> </a:t>
            </a:r>
            <a:r>
              <a:rPr lang="en-US" dirty="0" err="1">
                <a:cs typeface="Calibri"/>
              </a:rPr>
              <a:t>försörja</a:t>
            </a:r>
            <a:r>
              <a:rPr lang="en-US" dirty="0">
                <a:cs typeface="Calibri"/>
              </a:rPr>
              <a:t> sig </a:t>
            </a:r>
            <a:r>
              <a:rPr lang="en-US" dirty="0" err="1">
                <a:cs typeface="Calibri"/>
              </a:rPr>
              <a:t>på</a:t>
            </a:r>
            <a:r>
              <a:rPr lang="en-US" dirty="0">
                <a:cs typeface="Calibri"/>
              </a:rPr>
              <a:t> </a:t>
            </a:r>
            <a:r>
              <a:rPr lang="en-US" dirty="0" err="1">
                <a:cs typeface="Calibri"/>
              </a:rPr>
              <a:t>konstnärlig</a:t>
            </a:r>
            <a:r>
              <a:rPr lang="en-US" dirty="0">
                <a:cs typeface="Calibri"/>
              </a:rPr>
              <a:t> </a:t>
            </a:r>
            <a:r>
              <a:rPr lang="en-US" dirty="0" err="1">
                <a:cs typeface="Calibri"/>
              </a:rPr>
              <a:t>verksamhet</a:t>
            </a:r>
            <a:r>
              <a:rPr lang="en-US" dirty="0">
                <a:cs typeface="Calibri"/>
              </a:rPr>
              <a:t> </a:t>
            </a:r>
            <a:r>
              <a:rPr lang="en-US" dirty="0" err="1">
                <a:cs typeface="Calibri"/>
              </a:rPr>
              <a:t>och</a:t>
            </a:r>
            <a:r>
              <a:rPr lang="en-US" dirty="0">
                <a:cs typeface="Calibri"/>
              </a:rPr>
              <a:t> </a:t>
            </a:r>
            <a:r>
              <a:rPr lang="en-US" dirty="0" err="1">
                <a:cs typeface="Calibri"/>
              </a:rPr>
              <a:t>kulturskapares</a:t>
            </a:r>
            <a:r>
              <a:rPr lang="en-US" dirty="0">
                <a:cs typeface="Calibri"/>
              </a:rPr>
              <a:t> </a:t>
            </a:r>
            <a:r>
              <a:rPr lang="en-US" dirty="0" err="1">
                <a:cs typeface="Calibri"/>
              </a:rPr>
              <a:t>verk</a:t>
            </a:r>
            <a:r>
              <a:rPr lang="en-US" dirty="0">
                <a:cs typeface="Calibri"/>
              </a:rPr>
              <a:t> </a:t>
            </a:r>
            <a:r>
              <a:rPr lang="en-US" dirty="0" err="1">
                <a:cs typeface="Calibri"/>
              </a:rPr>
              <a:t>skulle</a:t>
            </a:r>
            <a:r>
              <a:rPr lang="en-US" dirty="0">
                <a:cs typeface="Calibri"/>
              </a:rPr>
              <a:t> </a:t>
            </a:r>
            <a:r>
              <a:rPr lang="en-US" dirty="0" err="1">
                <a:cs typeface="Calibri"/>
              </a:rPr>
              <a:t>vara</a:t>
            </a:r>
            <a:r>
              <a:rPr lang="en-US" dirty="0">
                <a:cs typeface="Calibri"/>
              </a:rPr>
              <a:t> </a:t>
            </a:r>
            <a:r>
              <a:rPr lang="en-US" dirty="0" err="1">
                <a:cs typeface="Calibri"/>
              </a:rPr>
              <a:t>oskyddade</a:t>
            </a:r>
            <a:r>
              <a:rPr lang="en-US" dirty="0">
                <a:cs typeface="Calibri"/>
              </a:rPr>
              <a:t>.</a:t>
            </a:r>
          </a:p>
        </p:txBody>
      </p:sp>
      <p:sp>
        <p:nvSpPr>
          <p:cNvPr id="4" name="Platshållare för bildnummer 3"/>
          <p:cNvSpPr>
            <a:spLocks noGrp="1"/>
          </p:cNvSpPr>
          <p:nvPr>
            <p:ph type="sldNum" sz="quarter" idx="5"/>
          </p:nvPr>
        </p:nvSpPr>
        <p:spPr/>
        <p:txBody>
          <a:bodyPr/>
          <a:lstStyle/>
          <a:p>
            <a:fld id="{8D061CA2-D7AF-4847-A2E1-412E18B1E6A1}" type="slidenum">
              <a:rPr lang="sv-SE" smtClean="0"/>
              <a:t>9</a:t>
            </a:fld>
            <a:endParaRPr lang="sv-SE"/>
          </a:p>
        </p:txBody>
      </p:sp>
    </p:spTree>
    <p:extLst>
      <p:ext uri="{BB962C8B-B14F-4D97-AF65-F5344CB8AC3E}">
        <p14:creationId xmlns:p14="http://schemas.microsoft.com/office/powerpoint/2010/main" val="252956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När du vill använda upphovsrättsskyddat material i ditt arbete kan det vara svårt att söka tillstånd av varje enskild rättighetshavare, eftersom det kan vara många som berörs. Därför finns upphovsrättslagens regler om avtalslicens som gör det möjligt att licensiera samtliga upphovsrättigheter samlat. Skolkopieringsavtalet är en sådan kollektiv licens. Istället för att behöva kontakta 10 personer för att kunna göra en presentation har man alltså Skolkopieringsavtalet.</a:t>
            </a:r>
          </a:p>
          <a:p>
            <a:endParaRPr lang="sv-SE" dirty="0"/>
          </a:p>
          <a:p>
            <a:endParaRPr lang="sv-SE"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10</a:t>
            </a:fld>
            <a:endParaRPr lang="sv-SE"/>
          </a:p>
        </p:txBody>
      </p:sp>
    </p:spTree>
    <p:extLst>
      <p:ext uri="{BB962C8B-B14F-4D97-AF65-F5344CB8AC3E}">
        <p14:creationId xmlns:p14="http://schemas.microsoft.com/office/powerpoint/2010/main" val="363744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 </a:t>
            </a:r>
            <a:r>
              <a:rPr lang="sv-SE" dirty="0"/>
              <a:t>Sveriges samtliga kommuner och regioner har tecknat skolkopieringsavtal via Sveriges Kommuner och Regioner (SKR) för sina kommunala grundskolor. Även friskolor kan teckna skolkopieringsavtal. </a:t>
            </a:r>
          </a:p>
          <a:p>
            <a:r>
              <a:rPr lang="sv-SE" dirty="0"/>
              <a:t>- Avtalet är tecknat mellan var och en av kommunerna och regionerna och Bonus 14 medlemsorganisationer, som företräder kulturskapare inom olika discipliner.</a:t>
            </a:r>
            <a:endParaRPr lang="sv-SE" dirty="0">
              <a:cs typeface="Calibri"/>
            </a:endParaRPr>
          </a:p>
          <a:p>
            <a:br>
              <a:rPr lang="en-US" dirty="0"/>
            </a:br>
            <a:endParaRPr lang="en-US" dirty="0"/>
          </a:p>
          <a:p>
            <a:endParaRPr lang="sv-SE"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11</a:t>
            </a:fld>
            <a:endParaRPr lang="sv-SE"/>
          </a:p>
        </p:txBody>
      </p:sp>
    </p:spTree>
    <p:extLst>
      <p:ext uri="{BB962C8B-B14F-4D97-AF65-F5344CB8AC3E}">
        <p14:creationId xmlns:p14="http://schemas.microsoft.com/office/powerpoint/2010/main" val="203419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6D99D21-25AB-1144-9AA4-1899E96958BB}"/>
              </a:ext>
            </a:extLst>
          </p:cNvPr>
          <p:cNvSpPr>
            <a:spLocks noGrp="1"/>
          </p:cNvSpPr>
          <p:nvPr>
            <p:ph type="ctrTitle"/>
          </p:nvPr>
        </p:nvSpPr>
        <p:spPr>
          <a:xfrm>
            <a:off x="702261" y="1502753"/>
            <a:ext cx="10648481" cy="2387600"/>
          </a:xfrm>
        </p:spPr>
        <p:txBody>
          <a:bodyPr anchor="b"/>
          <a:lstStyle>
            <a:lvl1pPr algn="ctr">
              <a:defRPr sz="6000" b="1">
                <a:solidFill>
                  <a:schemeClr val="accent1"/>
                </a:solidFill>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E95D246D-F342-5342-A1D6-25E372934E19}"/>
              </a:ext>
            </a:extLst>
          </p:cNvPr>
          <p:cNvSpPr>
            <a:spLocks noGrp="1"/>
          </p:cNvSpPr>
          <p:nvPr>
            <p:ph type="subTitle" idx="1"/>
          </p:nvPr>
        </p:nvSpPr>
        <p:spPr>
          <a:xfrm>
            <a:off x="702261" y="3982428"/>
            <a:ext cx="106484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datum 8">
            <a:extLst>
              <a:ext uri="{FF2B5EF4-FFF2-40B4-BE49-F238E27FC236}">
                <a16:creationId xmlns:a16="http://schemas.microsoft.com/office/drawing/2014/main" id="{C48C661A-4C84-BE4F-9468-58D6C098EB98}"/>
              </a:ext>
            </a:extLst>
          </p:cNvPr>
          <p:cNvSpPr>
            <a:spLocks noGrp="1"/>
          </p:cNvSpPr>
          <p:nvPr>
            <p:ph type="dt" sz="half" idx="10"/>
          </p:nvPr>
        </p:nvSpPr>
        <p:spPr/>
        <p:txBody>
          <a:bodyPr/>
          <a:lstStyle/>
          <a:p>
            <a:fld id="{391A1DFB-2A02-7D47-AE8F-0C495D91BFDE}" type="datetime1">
              <a:rPr lang="sv-SE" smtClean="0"/>
              <a:t>2024-09-03</a:t>
            </a:fld>
            <a:endParaRPr lang="sv-SE"/>
          </a:p>
        </p:txBody>
      </p:sp>
      <p:sp>
        <p:nvSpPr>
          <p:cNvPr id="10" name="Platshållare för bildnummer 9">
            <a:extLst>
              <a:ext uri="{FF2B5EF4-FFF2-40B4-BE49-F238E27FC236}">
                <a16:creationId xmlns:a16="http://schemas.microsoft.com/office/drawing/2014/main" id="{45EEFBEF-A089-2F45-AD55-8B514783EE70}"/>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392911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0A996978-6D57-3748-875D-587D8A188353}"/>
              </a:ext>
            </a:extLst>
          </p:cNvPr>
          <p:cNvSpPr>
            <a:spLocks noGrp="1"/>
          </p:cNvSpPr>
          <p:nvPr>
            <p:ph type="dt" sz="half" idx="10"/>
          </p:nvPr>
        </p:nvSpPr>
        <p:spPr/>
        <p:txBody>
          <a:bodyPr/>
          <a:lstStyle/>
          <a:p>
            <a:fld id="{F8FB6D7B-47AC-5841-AEBB-24DDEA99BB58}" type="datetime1">
              <a:rPr lang="sv-SE" smtClean="0"/>
              <a:t>2024-09-03</a:t>
            </a:fld>
            <a:endParaRPr lang="sv-SE"/>
          </a:p>
        </p:txBody>
      </p:sp>
      <p:sp>
        <p:nvSpPr>
          <p:cNvPr id="9" name="Platshållare för bildnummer 8">
            <a:extLst>
              <a:ext uri="{FF2B5EF4-FFF2-40B4-BE49-F238E27FC236}">
                <a16:creationId xmlns:a16="http://schemas.microsoft.com/office/drawing/2014/main" id="{B56136B6-AFF3-C54F-9151-34166272D618}"/>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ACEFCAC3-1616-D841-9C86-37F40C40D25B}"/>
              </a:ext>
            </a:extLst>
          </p:cNvPr>
          <p:cNvSpPr>
            <a:spLocks noGrp="1"/>
          </p:cNvSpPr>
          <p:nvPr>
            <p:ph type="title"/>
          </p:nvPr>
        </p:nvSpPr>
        <p:spPr>
          <a:xfrm>
            <a:off x="702000" y="477371"/>
            <a:ext cx="4544122" cy="5564984"/>
          </a:xfrm>
        </p:spPr>
        <p:txBody>
          <a:bodyPr/>
          <a:lstStyle/>
          <a:p>
            <a:r>
              <a:rPr lang="sv-SE"/>
              <a:t>Klicka här för att ändra mall för rubrikformat</a:t>
            </a:r>
          </a:p>
        </p:txBody>
      </p:sp>
      <p:sp>
        <p:nvSpPr>
          <p:cNvPr id="11" name="Platshållare för bild 20">
            <a:extLst>
              <a:ext uri="{FF2B5EF4-FFF2-40B4-BE49-F238E27FC236}">
                <a16:creationId xmlns:a16="http://schemas.microsoft.com/office/drawing/2014/main" id="{29DD76C3-88B3-7644-A25D-1BE3184B7A25}"/>
              </a:ext>
            </a:extLst>
          </p:cNvPr>
          <p:cNvSpPr>
            <a:spLocks noGrp="1"/>
          </p:cNvSpPr>
          <p:nvPr>
            <p:ph type="pic" sz="quarter" idx="12" hasCustomPrompt="1"/>
          </p:nvPr>
        </p:nvSpPr>
        <p:spPr>
          <a:xfrm>
            <a:off x="6096000" y="0"/>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Tree>
    <p:extLst>
      <p:ext uri="{BB962C8B-B14F-4D97-AF65-F5344CB8AC3E}">
        <p14:creationId xmlns:p14="http://schemas.microsoft.com/office/powerpoint/2010/main" val="150437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B5F3FEE-9448-714F-B684-8DE6F2A560DE}"/>
              </a:ext>
            </a:extLst>
          </p:cNvPr>
          <p:cNvSpPr>
            <a:spLocks noGrp="1"/>
          </p:cNvSpPr>
          <p:nvPr>
            <p:ph type="dt" sz="half" idx="10"/>
          </p:nvPr>
        </p:nvSpPr>
        <p:spPr/>
        <p:txBody>
          <a:bodyPr/>
          <a:lstStyle/>
          <a:p>
            <a:fld id="{5EA075C2-5F6B-AF43-AC34-DC605E067A86}" type="datetime1">
              <a:rPr lang="sv-SE" smtClean="0"/>
              <a:t>2024-09-03</a:t>
            </a:fld>
            <a:endParaRPr lang="sv-SE"/>
          </a:p>
        </p:txBody>
      </p:sp>
      <p:sp>
        <p:nvSpPr>
          <p:cNvPr id="4" name="Platshållare för bildnummer 3">
            <a:extLst>
              <a:ext uri="{FF2B5EF4-FFF2-40B4-BE49-F238E27FC236}">
                <a16:creationId xmlns:a16="http://schemas.microsoft.com/office/drawing/2014/main" id="{8FA7C92D-EC43-9A49-A790-D182FCCA95B2}"/>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Platshållare för bild 20">
            <a:extLst>
              <a:ext uri="{FF2B5EF4-FFF2-40B4-BE49-F238E27FC236}">
                <a16:creationId xmlns:a16="http://schemas.microsoft.com/office/drawing/2014/main" id="{34849C2A-6ADD-644B-BCFA-FCA3491D20BE}"/>
              </a:ext>
            </a:extLst>
          </p:cNvPr>
          <p:cNvSpPr>
            <a:spLocks noGrp="1"/>
          </p:cNvSpPr>
          <p:nvPr>
            <p:ph type="pic" sz="quarter" idx="12" hasCustomPrompt="1"/>
          </p:nvPr>
        </p:nvSpPr>
        <p:spPr>
          <a:xfrm>
            <a:off x="7835153" y="-1"/>
            <a:ext cx="4356847" cy="6858001"/>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7" name="Rubrik 1">
            <a:extLst>
              <a:ext uri="{FF2B5EF4-FFF2-40B4-BE49-F238E27FC236}">
                <a16:creationId xmlns:a16="http://schemas.microsoft.com/office/drawing/2014/main" id="{6B7F0769-AA41-454A-84D2-8099A1F15A16}"/>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8" name="Platshållare för text 3">
            <a:extLst>
              <a:ext uri="{FF2B5EF4-FFF2-40B4-BE49-F238E27FC236}">
                <a16:creationId xmlns:a16="http://schemas.microsoft.com/office/drawing/2014/main" id="{097F4FD2-6345-7E44-AC82-9884AB0FFBF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6238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970F1-CEC1-8544-8865-65734F773E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D56D90-2712-9D4C-AA56-86BE2707BB04}"/>
              </a:ext>
            </a:extLst>
          </p:cNvPr>
          <p:cNvSpPr>
            <a:spLocks noGrp="1"/>
          </p:cNvSpPr>
          <p:nvPr>
            <p:ph idx="1" hasCustomPrompt="1"/>
          </p:nvPr>
        </p:nvSpPr>
        <p:spPr/>
        <p:txBody>
          <a:bodyPr>
            <a:normAutofit/>
          </a:bodyPr>
          <a:lstStyle>
            <a:lvl1pPr>
              <a:defRPr sz="2400"/>
            </a:lvl1pPr>
          </a:lstStyle>
          <a:p>
            <a:pPr lvl="0"/>
            <a:r>
              <a:rPr lang="sv-SE"/>
              <a:t>Klicka här att skriva text eller klicka på en av symbolerna för att lägga in bild, diagram </a:t>
            </a:r>
            <a:r>
              <a:rPr lang="sv-SE" err="1"/>
              <a:t>etc</a:t>
            </a:r>
            <a:endParaRPr lang="sv-SE"/>
          </a:p>
        </p:txBody>
      </p:sp>
      <p:sp>
        <p:nvSpPr>
          <p:cNvPr id="11" name="Platshållare för datum 10">
            <a:extLst>
              <a:ext uri="{FF2B5EF4-FFF2-40B4-BE49-F238E27FC236}">
                <a16:creationId xmlns:a16="http://schemas.microsoft.com/office/drawing/2014/main" id="{B93D4A37-E638-6140-A1E7-C2A9420F3B55}"/>
              </a:ext>
            </a:extLst>
          </p:cNvPr>
          <p:cNvSpPr>
            <a:spLocks noGrp="1"/>
          </p:cNvSpPr>
          <p:nvPr>
            <p:ph type="dt" sz="half" idx="10"/>
          </p:nvPr>
        </p:nvSpPr>
        <p:spPr/>
        <p:txBody>
          <a:bodyPr/>
          <a:lstStyle/>
          <a:p>
            <a:fld id="{54C1B710-E0AB-5640-B553-0552BB398E7B}" type="datetime1">
              <a:rPr lang="sv-SE" smtClean="0"/>
              <a:t>2024-09-03</a:t>
            </a:fld>
            <a:endParaRPr lang="sv-SE"/>
          </a:p>
        </p:txBody>
      </p:sp>
      <p:sp>
        <p:nvSpPr>
          <p:cNvPr id="12" name="Platshållare för bildnummer 11">
            <a:extLst>
              <a:ext uri="{FF2B5EF4-FFF2-40B4-BE49-F238E27FC236}">
                <a16:creationId xmlns:a16="http://schemas.microsoft.com/office/drawing/2014/main" id="{A750D7B6-B4D5-9349-AD57-3322EB8F00B2}"/>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95038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5C94FF-7FFB-4C46-92F1-3C67145C6C3E}"/>
              </a:ext>
            </a:extLst>
          </p:cNvPr>
          <p:cNvSpPr>
            <a:spLocks noGrp="1"/>
          </p:cNvSpPr>
          <p:nvPr>
            <p:ph type="ctrTitle"/>
          </p:nvPr>
        </p:nvSpPr>
        <p:spPr>
          <a:xfrm>
            <a:off x="702000" y="1501200"/>
            <a:ext cx="1065119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957C5B-0522-E140-813A-F2D4D8249D86}"/>
              </a:ext>
            </a:extLst>
          </p:cNvPr>
          <p:cNvSpPr>
            <a:spLocks noGrp="1"/>
          </p:cNvSpPr>
          <p:nvPr>
            <p:ph type="subTitle" idx="1"/>
          </p:nvPr>
        </p:nvSpPr>
        <p:spPr>
          <a:xfrm>
            <a:off x="702000" y="3981600"/>
            <a:ext cx="106511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67AE3FA1-ED0B-0841-B27A-87E35B4AC08F}"/>
              </a:ext>
            </a:extLst>
          </p:cNvPr>
          <p:cNvSpPr>
            <a:spLocks noGrp="1"/>
          </p:cNvSpPr>
          <p:nvPr>
            <p:ph type="dt" sz="half" idx="10"/>
          </p:nvPr>
        </p:nvSpPr>
        <p:spPr/>
        <p:txBody>
          <a:bodyPr/>
          <a:lstStyle/>
          <a:p>
            <a:fld id="{1E086984-CD7C-7C49-8B81-885237B00581}" type="datetime1">
              <a:rPr lang="sv-SE" smtClean="0"/>
              <a:t>2024-09-03</a:t>
            </a:fld>
            <a:endParaRPr lang="sv-SE"/>
          </a:p>
        </p:txBody>
      </p:sp>
      <p:sp>
        <p:nvSpPr>
          <p:cNvPr id="11" name="Platshållare för bildnummer 10">
            <a:extLst>
              <a:ext uri="{FF2B5EF4-FFF2-40B4-BE49-F238E27FC236}">
                <a16:creationId xmlns:a16="http://schemas.microsoft.com/office/drawing/2014/main" id="{C86D0798-9786-424D-831C-14112E94C137}"/>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360038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vdelare med symbo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63C9977-BDD6-2149-ADD7-95EF73799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4800" y="1011600"/>
            <a:ext cx="4033915" cy="4852800"/>
          </a:xfrm>
          <a:prstGeom prst="rect">
            <a:avLst/>
          </a:prstGeom>
        </p:spPr>
      </p:pic>
      <p:sp>
        <p:nvSpPr>
          <p:cNvPr id="4" name="Platshållare för datum 3">
            <a:extLst>
              <a:ext uri="{FF2B5EF4-FFF2-40B4-BE49-F238E27FC236}">
                <a16:creationId xmlns:a16="http://schemas.microsoft.com/office/drawing/2014/main" id="{26E70CFB-A146-F244-A03B-82694622B95B}"/>
              </a:ext>
            </a:extLst>
          </p:cNvPr>
          <p:cNvSpPr>
            <a:spLocks noGrp="1"/>
          </p:cNvSpPr>
          <p:nvPr>
            <p:ph type="dt" sz="half" idx="10"/>
          </p:nvPr>
        </p:nvSpPr>
        <p:spPr/>
        <p:txBody>
          <a:bodyPr/>
          <a:lstStyle/>
          <a:p>
            <a:fld id="{B016FE6C-7D83-5141-8C60-3AFEF3515261}" type="datetime1">
              <a:rPr lang="sv-SE" smtClean="0"/>
              <a:t>2024-09-03</a:t>
            </a:fld>
            <a:endParaRPr lang="sv-SE"/>
          </a:p>
        </p:txBody>
      </p:sp>
      <p:sp>
        <p:nvSpPr>
          <p:cNvPr id="5" name="Platshållare för bildnummer 4">
            <a:extLst>
              <a:ext uri="{FF2B5EF4-FFF2-40B4-BE49-F238E27FC236}">
                <a16:creationId xmlns:a16="http://schemas.microsoft.com/office/drawing/2014/main" id="{436D3993-B05C-4446-9735-D110A0C10FDA}"/>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1" name="Rubrik 1">
            <a:extLst>
              <a:ext uri="{FF2B5EF4-FFF2-40B4-BE49-F238E27FC236}">
                <a16:creationId xmlns:a16="http://schemas.microsoft.com/office/drawing/2014/main" id="{FAC256AD-323C-C842-9925-A012BE654CD6}"/>
              </a:ext>
            </a:extLst>
          </p:cNvPr>
          <p:cNvSpPr>
            <a:spLocks noGrp="1"/>
          </p:cNvSpPr>
          <p:nvPr>
            <p:ph type="ctrTitle"/>
          </p:nvPr>
        </p:nvSpPr>
        <p:spPr>
          <a:xfrm>
            <a:off x="702000" y="1122363"/>
            <a:ext cx="9144000" cy="2387600"/>
          </a:xfrm>
        </p:spPr>
        <p:txBody>
          <a:bodyPr anchor="b"/>
          <a:lstStyle>
            <a:lvl1pPr algn="l">
              <a:defRPr sz="6000"/>
            </a:lvl1pPr>
          </a:lstStyle>
          <a:p>
            <a:r>
              <a:rPr lang="sv-SE"/>
              <a:t>Klicka här för att ändra mall för rubrikformat</a:t>
            </a:r>
          </a:p>
        </p:txBody>
      </p:sp>
      <p:sp>
        <p:nvSpPr>
          <p:cNvPr id="12" name="Underrubrik 2">
            <a:extLst>
              <a:ext uri="{FF2B5EF4-FFF2-40B4-BE49-F238E27FC236}">
                <a16:creationId xmlns:a16="http://schemas.microsoft.com/office/drawing/2014/main" id="{B7993FE2-AF95-984E-9CCF-BBB37F02A53C}"/>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98888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22982D-BB22-4D4D-A4EA-13F3F9C73A93}"/>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3B54369-D868-6843-9840-DB5D35DB9362}"/>
              </a:ext>
            </a:extLst>
          </p:cNvPr>
          <p:cNvSpPr>
            <a:spLocks noGrp="1"/>
          </p:cNvSpPr>
          <p:nvPr>
            <p:ph type="body" idx="1"/>
          </p:nvPr>
        </p:nvSpPr>
        <p:spPr>
          <a:xfrm>
            <a:off x="701999" y="4589464"/>
            <a:ext cx="10652399" cy="1452892"/>
          </a:xfrm>
        </p:spPr>
        <p:txBody>
          <a:bodyPr lIns="10800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2063FAD2-3B33-E540-A3F0-3E6D78C44321}"/>
              </a:ext>
            </a:extLst>
          </p:cNvPr>
          <p:cNvSpPr>
            <a:spLocks noGrp="1"/>
          </p:cNvSpPr>
          <p:nvPr>
            <p:ph type="dt" sz="half" idx="10"/>
          </p:nvPr>
        </p:nvSpPr>
        <p:spPr/>
        <p:txBody>
          <a:bodyPr/>
          <a:lstStyle/>
          <a:p>
            <a:fld id="{84EB59BC-A77B-B54B-9C08-92B326EB02AD}" type="datetime1">
              <a:rPr lang="sv-SE" smtClean="0"/>
              <a:t>2024-09-03</a:t>
            </a:fld>
            <a:endParaRPr lang="sv-SE"/>
          </a:p>
        </p:txBody>
      </p:sp>
      <p:sp>
        <p:nvSpPr>
          <p:cNvPr id="8" name="Platshållare för bildnummer 7">
            <a:extLst>
              <a:ext uri="{FF2B5EF4-FFF2-40B4-BE49-F238E27FC236}">
                <a16:creationId xmlns:a16="http://schemas.microsoft.com/office/drawing/2014/main" id="{C29DCFE5-0191-F84D-866E-DABB5ABC198D}"/>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Platshållare för text 4">
            <a:extLst>
              <a:ext uri="{FF2B5EF4-FFF2-40B4-BE49-F238E27FC236}">
                <a16:creationId xmlns:a16="http://schemas.microsoft.com/office/drawing/2014/main" id="{CC199338-A0D9-3542-A6D7-3F0CF8196F49}"/>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bg1"/>
                </a:solidFill>
              </a:defRPr>
            </a:lvl1pPr>
          </a:lstStyle>
          <a:p>
            <a:pPr lvl="0"/>
            <a:r>
              <a:rPr lang="sv-SE"/>
              <a:t>KLICKA HÄR FÖR ATT LÄGGA TILL MELLANRUBRIK </a:t>
            </a:r>
          </a:p>
        </p:txBody>
      </p:sp>
    </p:spTree>
    <p:extLst>
      <p:ext uri="{BB962C8B-B14F-4D97-AF65-F5344CB8AC3E}">
        <p14:creationId xmlns:p14="http://schemas.microsoft.com/office/powerpoint/2010/main" val="135668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brik + bild">
    <p:spTree>
      <p:nvGrpSpPr>
        <p:cNvPr id="1" name=""/>
        <p:cNvGrpSpPr/>
        <p:nvPr/>
      </p:nvGrpSpPr>
      <p:grpSpPr>
        <a:xfrm>
          <a:off x="0" y="0"/>
          <a:ext cx="0" cy="0"/>
          <a:chOff x="0" y="0"/>
          <a:chExt cx="0" cy="0"/>
        </a:xfrm>
      </p:grpSpPr>
      <p:sp>
        <p:nvSpPr>
          <p:cNvPr id="12" name="Platshållare för bild 20">
            <a:extLst>
              <a:ext uri="{FF2B5EF4-FFF2-40B4-BE49-F238E27FC236}">
                <a16:creationId xmlns:a16="http://schemas.microsoft.com/office/drawing/2014/main" id="{9B5E6D7D-827B-5C47-A256-B47A9F57935A}"/>
              </a:ext>
            </a:extLst>
          </p:cNvPr>
          <p:cNvSpPr>
            <a:spLocks noGrp="1"/>
          </p:cNvSpPr>
          <p:nvPr>
            <p:ph type="pic" sz="quarter" idx="12" hasCustomPrompt="1"/>
          </p:nvPr>
        </p:nvSpPr>
        <p:spPr>
          <a:xfrm>
            <a:off x="6096000" y="1"/>
            <a:ext cx="6096000" cy="6857999"/>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E319DAD-B42A-2A43-A246-1D7BF5D8AB49}" type="datetime1">
              <a:rPr lang="sv-SE" smtClean="0"/>
              <a:t>2024-09-03</a:t>
            </a:fld>
            <a:endParaRPr lang="sv-SE"/>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1999" y="477371"/>
            <a:ext cx="4667859" cy="5564984"/>
          </a:xfrm>
        </p:spPr>
        <p:txBody>
          <a:bodyPr/>
          <a:lstStyle/>
          <a:p>
            <a:r>
              <a:rPr lang="sv-SE"/>
              <a:t>Klicka här för att ändra mall för rubrikformat</a:t>
            </a:r>
          </a:p>
        </p:txBody>
      </p:sp>
    </p:spTree>
    <p:extLst>
      <p:ext uri="{BB962C8B-B14F-4D97-AF65-F5344CB8AC3E}">
        <p14:creationId xmlns:p14="http://schemas.microsoft.com/office/powerpoint/2010/main" val="229459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brik + text + mindr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57F3F-DB50-5248-8C33-B8CC7EC1E71C}"/>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A8C74648-52E6-2643-97CA-48832CD3B49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1" name="Platshållare för bild 20">
            <a:extLst>
              <a:ext uri="{FF2B5EF4-FFF2-40B4-BE49-F238E27FC236}">
                <a16:creationId xmlns:a16="http://schemas.microsoft.com/office/drawing/2014/main" id="{C185222D-3AC3-CE4E-A634-848A40ECCFA9}"/>
              </a:ext>
            </a:extLst>
          </p:cNvPr>
          <p:cNvSpPr>
            <a:spLocks noGrp="1"/>
          </p:cNvSpPr>
          <p:nvPr>
            <p:ph type="pic" sz="quarter" idx="11" hasCustomPrompt="1"/>
          </p:nvPr>
        </p:nvSpPr>
        <p:spPr>
          <a:xfrm>
            <a:off x="7835153" y="0"/>
            <a:ext cx="4356847"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23" name="Platshållare för datum 22">
            <a:extLst>
              <a:ext uri="{FF2B5EF4-FFF2-40B4-BE49-F238E27FC236}">
                <a16:creationId xmlns:a16="http://schemas.microsoft.com/office/drawing/2014/main" id="{87E17691-C5B8-C349-80A1-EE83F7DF4A59}"/>
              </a:ext>
            </a:extLst>
          </p:cNvPr>
          <p:cNvSpPr>
            <a:spLocks noGrp="1"/>
          </p:cNvSpPr>
          <p:nvPr>
            <p:ph type="dt" sz="half" idx="12"/>
          </p:nvPr>
        </p:nvSpPr>
        <p:spPr/>
        <p:txBody>
          <a:bodyPr/>
          <a:lstStyle/>
          <a:p>
            <a:fld id="{062FADEB-944A-9F4A-84C6-3CAAE8A3EAAD}" type="datetime1">
              <a:rPr lang="sv-SE" smtClean="0"/>
              <a:t>2024-09-03</a:t>
            </a:fld>
            <a:endParaRPr lang="sv-SE"/>
          </a:p>
        </p:txBody>
      </p:sp>
      <p:sp>
        <p:nvSpPr>
          <p:cNvPr id="24" name="Platshållare för bildnummer 23">
            <a:extLst>
              <a:ext uri="{FF2B5EF4-FFF2-40B4-BE49-F238E27FC236}">
                <a16:creationId xmlns:a16="http://schemas.microsoft.com/office/drawing/2014/main" id="{3D7982A4-9063-0346-8FB9-F4BA29E97E64}"/>
              </a:ext>
            </a:extLst>
          </p:cNvPr>
          <p:cNvSpPr>
            <a:spLocks noGrp="1"/>
          </p:cNvSpPr>
          <p:nvPr>
            <p:ph type="sldNum" sz="quarter" idx="13"/>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50744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Rubrik + text + 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5B0EE4-00C9-BE4F-BECD-78661D08C658}"/>
              </a:ext>
            </a:extLst>
          </p:cNvPr>
          <p:cNvSpPr/>
          <p:nvPr userDrawn="1"/>
        </p:nvSpPr>
        <p:spPr>
          <a:xfrm>
            <a:off x="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12D6EC2-D730-CA47-8D63-007E2071A175}" type="datetime1">
              <a:rPr lang="sv-SE" smtClean="0"/>
              <a:t>2024-09-03</a:t>
            </a:fld>
            <a:endParaRPr lang="sv-SE"/>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2000" y="477371"/>
            <a:ext cx="4544122" cy="5564984"/>
          </a:xfrm>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65ABF6E6-35E7-AE41-B074-7FE74E2C5A90}"/>
              </a:ext>
            </a:extLst>
          </p:cNvPr>
          <p:cNvSpPr>
            <a:spLocks noGrp="1"/>
          </p:cNvSpPr>
          <p:nvPr>
            <p:ph sz="quarter" idx="15"/>
          </p:nvPr>
        </p:nvSpPr>
        <p:spPr>
          <a:xfrm>
            <a:off x="6465888" y="477838"/>
            <a:ext cx="5038725" cy="55645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5105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0CAE6-B0D7-8647-8161-0B0E33053E8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B8C1B1F-E9BD-2541-B7E2-6696B8F0FA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98460" y="2611359"/>
            <a:ext cx="5288400" cy="1687881"/>
          </a:xfrm>
          <a:prstGeom prst="rect">
            <a:avLst/>
          </a:prstGeom>
        </p:spPr>
      </p:pic>
      <p:sp>
        <p:nvSpPr>
          <p:cNvPr id="6" name="Platshållare för datum 22">
            <a:extLst>
              <a:ext uri="{FF2B5EF4-FFF2-40B4-BE49-F238E27FC236}">
                <a16:creationId xmlns:a16="http://schemas.microsoft.com/office/drawing/2014/main" id="{B20969BC-114C-0742-B436-06C2B973B5FE}"/>
              </a:ext>
            </a:extLst>
          </p:cNvPr>
          <p:cNvSpPr>
            <a:spLocks noGrp="1"/>
          </p:cNvSpPr>
          <p:nvPr>
            <p:ph type="dt" sz="half" idx="12"/>
          </p:nvPr>
        </p:nvSpPr>
        <p:spPr>
          <a:xfrm>
            <a:off x="713845" y="6355306"/>
            <a:ext cx="658977" cy="365125"/>
          </a:xfrm>
        </p:spPr>
        <p:txBody>
          <a:bodyPr/>
          <a:lstStyle/>
          <a:p>
            <a:fld id="{C267C327-CA64-EC41-80E3-B77CBFC8C5C8}" type="datetime1">
              <a:rPr lang="sv-SE" smtClean="0"/>
              <a:t>2024-09-03</a:t>
            </a:fld>
            <a:endParaRPr lang="sv-SE"/>
          </a:p>
        </p:txBody>
      </p:sp>
      <p:sp>
        <p:nvSpPr>
          <p:cNvPr id="7" name="Platshållare för bildnummer 23">
            <a:extLst>
              <a:ext uri="{FF2B5EF4-FFF2-40B4-BE49-F238E27FC236}">
                <a16:creationId xmlns:a16="http://schemas.microsoft.com/office/drawing/2014/main" id="{C219A23B-ED9D-1F4C-B30C-8F987BBA88FD}"/>
              </a:ext>
            </a:extLst>
          </p:cNvPr>
          <p:cNvSpPr>
            <a:spLocks noGrp="1"/>
          </p:cNvSpPr>
          <p:nvPr>
            <p:ph type="sldNum" sz="quarter" idx="13"/>
          </p:nvPr>
        </p:nvSpPr>
        <p:spPr>
          <a:xfrm>
            <a:off x="318823" y="6355307"/>
            <a:ext cx="383438" cy="365125"/>
          </a:xfrm>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37615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D520298-E6B9-874F-8CFA-06536984396D}"/>
              </a:ext>
            </a:extLst>
          </p:cNvPr>
          <p:cNvSpPr>
            <a:spLocks noGrp="1"/>
          </p:cNvSpPr>
          <p:nvPr>
            <p:ph type="dt" sz="half" idx="10"/>
          </p:nvPr>
        </p:nvSpPr>
        <p:spPr/>
        <p:txBody>
          <a:bodyPr/>
          <a:lstStyle/>
          <a:p>
            <a:fld id="{CB883E83-1958-684B-A858-842AD617D194}" type="datetime1">
              <a:rPr lang="sv-SE" smtClean="0"/>
              <a:t>2024-09-03</a:t>
            </a:fld>
            <a:endParaRPr lang="sv-SE"/>
          </a:p>
        </p:txBody>
      </p:sp>
      <p:sp>
        <p:nvSpPr>
          <p:cNvPr id="4" name="Platshållare för bildnummer 3">
            <a:extLst>
              <a:ext uri="{FF2B5EF4-FFF2-40B4-BE49-F238E27FC236}">
                <a16:creationId xmlns:a16="http://schemas.microsoft.com/office/drawing/2014/main" id="{29F5D964-11D8-A148-BDD7-C6097B596E67}"/>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Rubrik 1">
            <a:extLst>
              <a:ext uri="{FF2B5EF4-FFF2-40B4-BE49-F238E27FC236}">
                <a16:creationId xmlns:a16="http://schemas.microsoft.com/office/drawing/2014/main" id="{E9165AE4-DBBD-304F-B2DE-B12EFF5F0F9E}"/>
              </a:ext>
            </a:extLst>
          </p:cNvPr>
          <p:cNvSpPr>
            <a:spLocks noGrp="1"/>
          </p:cNvSpPr>
          <p:nvPr>
            <p:ph type="ctrTitle"/>
          </p:nvPr>
        </p:nvSpPr>
        <p:spPr>
          <a:xfrm>
            <a:off x="702261" y="1122363"/>
            <a:ext cx="9280539" cy="2387600"/>
          </a:xfrm>
        </p:spPr>
        <p:txBody>
          <a:bodyPr anchor="b"/>
          <a:lstStyle>
            <a:lvl1pPr algn="l">
              <a:defRPr sz="6000" b="1"/>
            </a:lvl1pPr>
          </a:lstStyle>
          <a:p>
            <a:r>
              <a:rPr lang="sv-SE"/>
              <a:t>Klicka här för att ändra mall för rubrikformat</a:t>
            </a:r>
          </a:p>
        </p:txBody>
      </p:sp>
      <p:sp>
        <p:nvSpPr>
          <p:cNvPr id="6" name="Underrubrik 2">
            <a:extLst>
              <a:ext uri="{FF2B5EF4-FFF2-40B4-BE49-F238E27FC236}">
                <a16:creationId xmlns:a16="http://schemas.microsoft.com/office/drawing/2014/main" id="{C2EDC2BC-F004-0041-98B3-0926A7C00A8B}"/>
              </a:ext>
            </a:extLst>
          </p:cNvPr>
          <p:cNvSpPr>
            <a:spLocks noGrp="1"/>
          </p:cNvSpPr>
          <p:nvPr>
            <p:ph type="subTitle" idx="1"/>
          </p:nvPr>
        </p:nvSpPr>
        <p:spPr>
          <a:xfrm>
            <a:off x="702261" y="3602038"/>
            <a:ext cx="753453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a:extLst>
              <a:ext uri="{FF2B5EF4-FFF2-40B4-BE49-F238E27FC236}">
                <a16:creationId xmlns:a16="http://schemas.microsoft.com/office/drawing/2014/main" id="{132DE2AF-B5F1-9F44-88E4-5D97839AC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Tree>
    <p:extLst>
      <p:ext uri="{BB962C8B-B14F-4D97-AF65-F5344CB8AC3E}">
        <p14:creationId xmlns:p14="http://schemas.microsoft.com/office/powerpoint/2010/main" val="27144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F85DA4C-582D-914B-8DC4-72919B413144}"/>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6" name="Platshållare för bildnummer 5">
            <a:extLst>
              <a:ext uri="{FF2B5EF4-FFF2-40B4-BE49-F238E27FC236}">
                <a16:creationId xmlns:a16="http://schemas.microsoft.com/office/drawing/2014/main" id="{B4CD0D23-0B68-C348-AD6A-63437EB94AE7}"/>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55839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71A8B-4503-C14F-B329-A5E6B9A54B92}"/>
              </a:ext>
            </a:extLst>
          </p:cNvPr>
          <p:cNvSpPr>
            <a:spLocks noGrp="1"/>
          </p:cNvSpPr>
          <p:nvPr>
            <p:ph type="ctrTitle"/>
          </p:nvPr>
        </p:nvSpPr>
        <p:spPr>
          <a:xfrm>
            <a:off x="702000" y="1501200"/>
            <a:ext cx="10648800" cy="2387600"/>
          </a:xfrm>
        </p:spPr>
        <p:txBody>
          <a:bodyPr anchor="b"/>
          <a:lstStyle>
            <a:lvl1pPr algn="ctr">
              <a:defRPr sz="6000" b="1" i="0">
                <a:latin typeface="Averta Bold" pitchFamily="2" charset="77"/>
                <a:cs typeface="Arial" panose="020B0604020202020204" pitchFamily="34"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2001C551-E06B-FB42-893B-D7D409C10BB7}"/>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3" name="Platshållare för datum 12">
            <a:extLst>
              <a:ext uri="{FF2B5EF4-FFF2-40B4-BE49-F238E27FC236}">
                <a16:creationId xmlns:a16="http://schemas.microsoft.com/office/drawing/2014/main" id="{1A48664C-2D4B-C04B-83D0-090A1FD47F50}"/>
              </a:ext>
            </a:extLst>
          </p:cNvPr>
          <p:cNvSpPr>
            <a:spLocks noGrp="1"/>
          </p:cNvSpPr>
          <p:nvPr>
            <p:ph type="dt" sz="half" idx="10"/>
          </p:nvPr>
        </p:nvSpPr>
        <p:spPr/>
        <p:txBody>
          <a:bodyPr/>
          <a:lstStyle/>
          <a:p>
            <a:fld id="{DE8BD885-2D34-0946-B862-5D78C32B7A4E}" type="datetime1">
              <a:rPr lang="sv-SE" smtClean="0"/>
              <a:t>2024-09-03</a:t>
            </a:fld>
            <a:endParaRPr lang="sv-SE"/>
          </a:p>
        </p:txBody>
      </p:sp>
      <p:sp>
        <p:nvSpPr>
          <p:cNvPr id="14" name="Platshållare för bildnummer 13">
            <a:extLst>
              <a:ext uri="{FF2B5EF4-FFF2-40B4-BE49-F238E27FC236}">
                <a16:creationId xmlns:a16="http://schemas.microsoft.com/office/drawing/2014/main" id="{BFC020C2-4589-F649-BAF3-2D95CAF073AA}"/>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570543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vdelare med symbol">
    <p:spTree>
      <p:nvGrpSpPr>
        <p:cNvPr id="1" name=""/>
        <p:cNvGrpSpPr/>
        <p:nvPr/>
      </p:nvGrpSpPr>
      <p:grpSpPr>
        <a:xfrm>
          <a:off x="0" y="0"/>
          <a:ext cx="0" cy="0"/>
          <a:chOff x="0" y="0"/>
          <a:chExt cx="0" cy="0"/>
        </a:xfrm>
      </p:grpSpPr>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84A97E79-9BEE-694E-A9E1-713AB8504AA1}" type="datetime1">
              <a:rPr lang="sv-SE" smtClean="0"/>
              <a:t>2024-09-03</a:t>
            </a:fld>
            <a:endParaRPr lang="sv-SE"/>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3BA64E7A-7953-644C-8B44-2FBD7C5410BD}"/>
              </a:ext>
            </a:extLst>
          </p:cNvPr>
          <p:cNvSpPr>
            <a:spLocks noGrp="1"/>
          </p:cNvSpPr>
          <p:nvPr>
            <p:ph type="ctrTitle"/>
          </p:nvPr>
        </p:nvSpPr>
        <p:spPr>
          <a:xfrm>
            <a:off x="702000" y="1122363"/>
            <a:ext cx="9144000" cy="2387600"/>
          </a:xfrm>
        </p:spPr>
        <p:txBody>
          <a:bodyPr anchor="b"/>
          <a:lstStyle>
            <a:lvl1pPr algn="l">
              <a:defRPr sz="6000" b="1"/>
            </a:lvl1pPr>
          </a:lstStyle>
          <a:p>
            <a:r>
              <a:rPr lang="sv-SE"/>
              <a:t>Klicka här för att ändra mall för rubrikformat</a:t>
            </a:r>
          </a:p>
        </p:txBody>
      </p:sp>
      <p:sp>
        <p:nvSpPr>
          <p:cNvPr id="10" name="Underrubrik 2">
            <a:extLst>
              <a:ext uri="{FF2B5EF4-FFF2-40B4-BE49-F238E27FC236}">
                <a16:creationId xmlns:a16="http://schemas.microsoft.com/office/drawing/2014/main" id="{B468494F-8F6D-C44B-A5C4-38891B4DC143}"/>
              </a:ext>
            </a:extLst>
          </p:cNvPr>
          <p:cNvSpPr>
            <a:spLocks noGrp="1"/>
          </p:cNvSpPr>
          <p:nvPr>
            <p:ph type="subTitle" idx="1"/>
          </p:nvPr>
        </p:nvSpPr>
        <p:spPr>
          <a:xfrm>
            <a:off x="702000" y="3602038"/>
            <a:ext cx="739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29DBA573-6D4E-554B-A8EC-C869080B7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Tree>
    <p:extLst>
      <p:ext uri="{BB962C8B-B14F-4D97-AF65-F5344CB8AC3E}">
        <p14:creationId xmlns:p14="http://schemas.microsoft.com/office/powerpoint/2010/main" val="19435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970F1-CEC1-8544-8865-65734F773E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D56D90-2712-9D4C-AA56-86BE2707BB04}"/>
              </a:ext>
            </a:extLst>
          </p:cNvPr>
          <p:cNvSpPr>
            <a:spLocks noGrp="1"/>
          </p:cNvSpPr>
          <p:nvPr>
            <p:ph idx="1" hasCustomPrompt="1"/>
          </p:nvPr>
        </p:nvSpPr>
        <p:spPr/>
        <p:txBody>
          <a:bodyPr>
            <a:normAutofit/>
          </a:bodyPr>
          <a:lstStyle>
            <a:lvl1pPr>
              <a:defRPr sz="2400"/>
            </a:lvl1pPr>
          </a:lstStyle>
          <a:p>
            <a:pPr lvl="0"/>
            <a:r>
              <a:rPr lang="sv-SE"/>
              <a:t>Klicka här att skriva text eller klicka på en av symbolerna för att lägga in bild, diagram </a:t>
            </a:r>
            <a:r>
              <a:rPr lang="sv-SE" err="1"/>
              <a:t>etc</a:t>
            </a:r>
            <a:endParaRPr lang="sv-SE"/>
          </a:p>
        </p:txBody>
      </p:sp>
      <p:sp>
        <p:nvSpPr>
          <p:cNvPr id="11" name="Platshållare för datum 10">
            <a:extLst>
              <a:ext uri="{FF2B5EF4-FFF2-40B4-BE49-F238E27FC236}">
                <a16:creationId xmlns:a16="http://schemas.microsoft.com/office/drawing/2014/main" id="{B93D4A37-E638-6140-A1E7-C2A9420F3B55}"/>
              </a:ext>
            </a:extLst>
          </p:cNvPr>
          <p:cNvSpPr>
            <a:spLocks noGrp="1"/>
          </p:cNvSpPr>
          <p:nvPr>
            <p:ph type="dt" sz="half" idx="10"/>
          </p:nvPr>
        </p:nvSpPr>
        <p:spPr/>
        <p:txBody>
          <a:bodyPr/>
          <a:lstStyle/>
          <a:p>
            <a:fld id="{54C1B710-E0AB-5640-B553-0552BB398E7B}" type="datetime1">
              <a:rPr lang="sv-SE" smtClean="0"/>
              <a:t>2024-09-03</a:t>
            </a:fld>
            <a:endParaRPr lang="sv-SE"/>
          </a:p>
        </p:txBody>
      </p:sp>
      <p:sp>
        <p:nvSpPr>
          <p:cNvPr id="12" name="Platshållare för bildnummer 11">
            <a:extLst>
              <a:ext uri="{FF2B5EF4-FFF2-40B4-BE49-F238E27FC236}">
                <a16:creationId xmlns:a16="http://schemas.microsoft.com/office/drawing/2014/main" id="{A750D7B6-B4D5-9349-AD57-3322EB8F00B2}"/>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4008362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BC85F-D6BC-C240-860B-57CFF0A7F16B}"/>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508A0B5-FE2D-ED48-9B1E-35FB317820A9}"/>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4C73CB21-236D-DD4C-A078-43331D0126A4}" type="datetime1">
              <a:rPr lang="sv-SE" smtClean="0"/>
              <a:t>2024-09-03</a:t>
            </a:fld>
            <a:endParaRPr lang="sv-SE"/>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7" name="Platshållare för text 4">
            <a:extLst>
              <a:ext uri="{FF2B5EF4-FFF2-40B4-BE49-F238E27FC236}">
                <a16:creationId xmlns:a16="http://schemas.microsoft.com/office/drawing/2014/main" id="{4ADCC13E-FDDD-FB49-9907-FEC612BD2579}"/>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Tree>
    <p:extLst>
      <p:ext uri="{BB962C8B-B14F-4D97-AF65-F5344CB8AC3E}">
        <p14:creationId xmlns:p14="http://schemas.microsoft.com/office/powerpoint/2010/main" val="29802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2 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A464F-5725-3345-84E0-9D28EEC3CC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7ABED6-D326-7646-86F7-A529852EF0C3}"/>
              </a:ext>
            </a:extLst>
          </p:cNvPr>
          <p:cNvSpPr>
            <a:spLocks noGrp="1"/>
          </p:cNvSpPr>
          <p:nvPr>
            <p:ph sz="half" idx="1"/>
          </p:nvPr>
        </p:nvSpPr>
        <p:spPr>
          <a:xfrm>
            <a:off x="7020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B9C7D784-DC6B-3E45-84C7-9FC631105CF8}"/>
              </a:ext>
            </a:extLst>
          </p:cNvPr>
          <p:cNvSpPr>
            <a:spLocks noGrp="1"/>
          </p:cNvSpPr>
          <p:nvPr>
            <p:ph sz="half" idx="2"/>
          </p:nvPr>
        </p:nvSpPr>
        <p:spPr>
          <a:xfrm>
            <a:off x="61722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datum 11">
            <a:extLst>
              <a:ext uri="{FF2B5EF4-FFF2-40B4-BE49-F238E27FC236}">
                <a16:creationId xmlns:a16="http://schemas.microsoft.com/office/drawing/2014/main" id="{306A2FAD-3911-244E-83A9-404B66439275}"/>
              </a:ext>
            </a:extLst>
          </p:cNvPr>
          <p:cNvSpPr>
            <a:spLocks noGrp="1"/>
          </p:cNvSpPr>
          <p:nvPr>
            <p:ph type="dt" sz="half" idx="10"/>
          </p:nvPr>
        </p:nvSpPr>
        <p:spPr/>
        <p:txBody>
          <a:bodyPr/>
          <a:lstStyle/>
          <a:p>
            <a:fld id="{CC010B86-9A55-984C-8581-45F9326340D7}" type="datetime1">
              <a:rPr lang="sv-SE" smtClean="0"/>
              <a:t>2024-09-03</a:t>
            </a:fld>
            <a:endParaRPr lang="sv-SE"/>
          </a:p>
        </p:txBody>
      </p:sp>
      <p:sp>
        <p:nvSpPr>
          <p:cNvPr id="13" name="Platshållare för bildnummer 12">
            <a:extLst>
              <a:ext uri="{FF2B5EF4-FFF2-40B4-BE49-F238E27FC236}">
                <a16:creationId xmlns:a16="http://schemas.microsoft.com/office/drawing/2014/main" id="{C54ED872-95EB-C848-B392-994EAF6CDB44}"/>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704819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_2 spalt text +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6542E-1102-2F49-9055-C7A13F1D093D}"/>
              </a:ext>
            </a:extLst>
          </p:cNvPr>
          <p:cNvSpPr>
            <a:spLocks noGrp="1"/>
          </p:cNvSpPr>
          <p:nvPr>
            <p:ph type="title"/>
          </p:nvPr>
        </p:nvSpPr>
        <p:spPr>
          <a:xfrm>
            <a:off x="702000" y="365125"/>
            <a:ext cx="10650212"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585EDB-2AA7-2F43-86EE-0369833D700E}"/>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EBED503-480B-9B4D-8532-0198C645452C}"/>
              </a:ext>
            </a:extLst>
          </p:cNvPr>
          <p:cNvSpPr>
            <a:spLocks noGrp="1"/>
          </p:cNvSpPr>
          <p:nvPr>
            <p:ph sz="half" idx="2"/>
          </p:nvPr>
        </p:nvSpPr>
        <p:spPr>
          <a:xfrm>
            <a:off x="702000" y="2617200"/>
            <a:ext cx="5157787" cy="342515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text 4">
            <a:extLst>
              <a:ext uri="{FF2B5EF4-FFF2-40B4-BE49-F238E27FC236}">
                <a16:creationId xmlns:a16="http://schemas.microsoft.com/office/drawing/2014/main" id="{252151E7-AAA1-E640-8766-183DBF7B0490}"/>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8097539-BC09-F348-8E11-47DA9F3FF669}"/>
              </a:ext>
            </a:extLst>
          </p:cNvPr>
          <p:cNvSpPr>
            <a:spLocks noGrp="1"/>
          </p:cNvSpPr>
          <p:nvPr>
            <p:ph sz="quarter" idx="4"/>
          </p:nvPr>
        </p:nvSpPr>
        <p:spPr>
          <a:xfrm>
            <a:off x="6172200" y="2617199"/>
            <a:ext cx="5183188" cy="3425156"/>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datum 11">
            <a:extLst>
              <a:ext uri="{FF2B5EF4-FFF2-40B4-BE49-F238E27FC236}">
                <a16:creationId xmlns:a16="http://schemas.microsoft.com/office/drawing/2014/main" id="{632A500E-FA8C-4342-83BF-A000EE820D32}"/>
              </a:ext>
            </a:extLst>
          </p:cNvPr>
          <p:cNvSpPr>
            <a:spLocks noGrp="1"/>
          </p:cNvSpPr>
          <p:nvPr>
            <p:ph type="dt" sz="half" idx="10"/>
          </p:nvPr>
        </p:nvSpPr>
        <p:spPr/>
        <p:txBody>
          <a:bodyPr/>
          <a:lstStyle/>
          <a:p>
            <a:fld id="{59F33431-8EA8-674A-9DEE-BF8ADF839CA7}" type="datetime1">
              <a:rPr lang="sv-SE" smtClean="0"/>
              <a:t>2024-09-03</a:t>
            </a:fld>
            <a:endParaRPr lang="sv-SE"/>
          </a:p>
        </p:txBody>
      </p:sp>
      <p:sp>
        <p:nvSpPr>
          <p:cNvPr id="13" name="Platshållare för bildnummer 12">
            <a:extLst>
              <a:ext uri="{FF2B5EF4-FFF2-40B4-BE49-F238E27FC236}">
                <a16:creationId xmlns:a16="http://schemas.microsoft.com/office/drawing/2014/main" id="{A6F5F73F-DF84-2441-994F-EA10D621AD84}"/>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245139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EA279-7D56-8B46-B1F0-9666275602BD}"/>
              </a:ext>
            </a:extLst>
          </p:cNvPr>
          <p:cNvSpPr>
            <a:spLocks noGrp="1"/>
          </p:cNvSpPr>
          <p:nvPr>
            <p:ph type="title"/>
          </p:nvPr>
        </p:nvSpPr>
        <p:spPr/>
        <p:txBody>
          <a:bodyPr/>
          <a:lstStyle/>
          <a:p>
            <a:r>
              <a:rPr lang="sv-SE"/>
              <a:t>Klicka här för att ändra mall för rubrikformat</a:t>
            </a:r>
          </a:p>
        </p:txBody>
      </p:sp>
      <p:sp>
        <p:nvSpPr>
          <p:cNvPr id="10" name="Platshållare för datum 9">
            <a:extLst>
              <a:ext uri="{FF2B5EF4-FFF2-40B4-BE49-F238E27FC236}">
                <a16:creationId xmlns:a16="http://schemas.microsoft.com/office/drawing/2014/main" id="{14272899-2C1C-E848-B074-A78E6C17B8B6}"/>
              </a:ext>
            </a:extLst>
          </p:cNvPr>
          <p:cNvSpPr>
            <a:spLocks noGrp="1"/>
          </p:cNvSpPr>
          <p:nvPr>
            <p:ph type="dt" sz="half" idx="10"/>
          </p:nvPr>
        </p:nvSpPr>
        <p:spPr/>
        <p:txBody>
          <a:bodyPr/>
          <a:lstStyle/>
          <a:p>
            <a:fld id="{184E9C17-9AFC-DA4F-803A-D6786AF7B956}" type="datetime1">
              <a:rPr lang="sv-SE" smtClean="0"/>
              <a:t>2024-09-03</a:t>
            </a:fld>
            <a:endParaRPr lang="sv-SE"/>
          </a:p>
        </p:txBody>
      </p:sp>
      <p:sp>
        <p:nvSpPr>
          <p:cNvPr id="11" name="Platshållare för bildnummer 10">
            <a:extLst>
              <a:ext uri="{FF2B5EF4-FFF2-40B4-BE49-F238E27FC236}">
                <a16:creationId xmlns:a16="http://schemas.microsoft.com/office/drawing/2014/main" id="{04B4B24D-6F73-5F43-BDD6-5C2177927595}"/>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9167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9" name="Platshållare för datum 8">
            <a:extLst>
              <a:ext uri="{FF2B5EF4-FFF2-40B4-BE49-F238E27FC236}">
                <a16:creationId xmlns:a16="http://schemas.microsoft.com/office/drawing/2014/main" id="{1DE60ED6-BFD1-0841-9826-A1914067066E}"/>
              </a:ext>
            </a:extLst>
          </p:cNvPr>
          <p:cNvSpPr>
            <a:spLocks noGrp="1"/>
          </p:cNvSpPr>
          <p:nvPr>
            <p:ph type="dt" sz="half" idx="10"/>
          </p:nvPr>
        </p:nvSpPr>
        <p:spPr/>
        <p:txBody>
          <a:bodyPr/>
          <a:lstStyle/>
          <a:p>
            <a:fld id="{3633496C-5796-6342-9DF0-725AAB6246AA}" type="datetime1">
              <a:rPr lang="sv-SE" smtClean="0"/>
              <a:t>2024-09-03</a:t>
            </a:fld>
            <a:endParaRPr lang="sv-SE"/>
          </a:p>
        </p:txBody>
      </p:sp>
      <p:sp>
        <p:nvSpPr>
          <p:cNvPr id="10" name="Platshållare för bildnummer 9">
            <a:extLst>
              <a:ext uri="{FF2B5EF4-FFF2-40B4-BE49-F238E27FC236}">
                <a16:creationId xmlns:a16="http://schemas.microsoft.com/office/drawing/2014/main" id="{F93CD1C2-DE22-EC4B-9EBC-2A6105E41141}"/>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42805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 + text + innehål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2AF9E-5188-D14B-BB05-B3B6C10F99D7}"/>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88E29D8C-71FD-CF49-B8E3-F4E0F954BC4C}"/>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Platshållare för innehåll 10">
            <a:extLst>
              <a:ext uri="{FF2B5EF4-FFF2-40B4-BE49-F238E27FC236}">
                <a16:creationId xmlns:a16="http://schemas.microsoft.com/office/drawing/2014/main" id="{45580463-FFBA-CC47-B9F5-E0C4E253E3FB}"/>
              </a:ext>
            </a:extLst>
          </p:cNvPr>
          <p:cNvSpPr>
            <a:spLocks noGrp="1"/>
          </p:cNvSpPr>
          <p:nvPr>
            <p:ph sz="quarter" idx="11" hasCustomPrompt="1"/>
          </p:nvPr>
        </p:nvSpPr>
        <p:spPr>
          <a:xfrm>
            <a:off x="6096000" y="0"/>
            <a:ext cx="6096000" cy="6858000"/>
          </a:xfrm>
          <a:noFill/>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på en av ikonerna för att infoga bild, diagram </a:t>
            </a:r>
            <a:r>
              <a:rPr lang="sv-SE" err="1"/>
              <a:t>etc</a:t>
            </a:r>
            <a:endParaRPr lang="sv-SE"/>
          </a:p>
        </p:txBody>
      </p:sp>
      <p:sp>
        <p:nvSpPr>
          <p:cNvPr id="7" name="Platshållare för datum 27">
            <a:extLst>
              <a:ext uri="{FF2B5EF4-FFF2-40B4-BE49-F238E27FC236}">
                <a16:creationId xmlns:a16="http://schemas.microsoft.com/office/drawing/2014/main" id="{DFC47DE5-0CCF-0A43-9384-1F4A32E447CB}"/>
              </a:ext>
            </a:extLst>
          </p:cNvPr>
          <p:cNvSpPr>
            <a:spLocks noGrp="1"/>
          </p:cNvSpPr>
          <p:nvPr>
            <p:ph type="dt" sz="half" idx="1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70B62C5A-E858-4F4B-BBD6-91F52F93EDFE}" type="datetime1">
              <a:rPr lang="sv-SE" smtClean="0"/>
              <a:t>2024-09-03</a:t>
            </a:fld>
            <a:endParaRPr lang="sv-SE"/>
          </a:p>
        </p:txBody>
      </p:sp>
      <p:sp>
        <p:nvSpPr>
          <p:cNvPr id="8" name="Platshållare för bildnummer 28">
            <a:extLst>
              <a:ext uri="{FF2B5EF4-FFF2-40B4-BE49-F238E27FC236}">
                <a16:creationId xmlns:a16="http://schemas.microsoft.com/office/drawing/2014/main" id="{5E85A931-769B-DD48-A7E3-322F522ECD41}"/>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11602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4442EFFB-A604-B049-B72C-B6E781223313}"/>
              </a:ext>
            </a:extLst>
          </p:cNvPr>
          <p:cNvSpPr>
            <a:spLocks noGrp="1"/>
          </p:cNvSpPr>
          <p:nvPr>
            <p:ph type="dt" sz="half" idx="10"/>
          </p:nvPr>
        </p:nvSpPr>
        <p:spPr/>
        <p:txBody>
          <a:bodyPr/>
          <a:lstStyle/>
          <a:p>
            <a:fld id="{43BCF8A6-39F0-CC42-9FEF-70E6BF77B1CC}" type="datetime1">
              <a:rPr lang="sv-SE" smtClean="0"/>
              <a:t>2024-09-03</a:t>
            </a:fld>
            <a:endParaRPr lang="sv-SE"/>
          </a:p>
        </p:txBody>
      </p:sp>
      <p:sp>
        <p:nvSpPr>
          <p:cNvPr id="8" name="Platshållare för bildnummer 7">
            <a:extLst>
              <a:ext uri="{FF2B5EF4-FFF2-40B4-BE49-F238E27FC236}">
                <a16:creationId xmlns:a16="http://schemas.microsoft.com/office/drawing/2014/main" id="{F459FAC8-B384-3844-8498-CC83E04C940E}"/>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30B80755-C743-0540-BFA2-CF7F5FEA4230}"/>
              </a:ext>
            </a:extLst>
          </p:cNvPr>
          <p:cNvSpPr>
            <a:spLocks noGrp="1"/>
          </p:cNvSpPr>
          <p:nvPr>
            <p:ph type="title"/>
          </p:nvPr>
        </p:nvSpPr>
        <p:spPr>
          <a:xfrm>
            <a:off x="702000" y="365125"/>
            <a:ext cx="10651539" cy="1325563"/>
          </a:xfrm>
        </p:spPr>
        <p:txBody>
          <a:bodyPr/>
          <a:lstStyle/>
          <a:p>
            <a:r>
              <a:rPr lang="sv-SE"/>
              <a:t>Klicka här för att ändra mall för rubrikformat</a:t>
            </a:r>
          </a:p>
        </p:txBody>
      </p:sp>
      <p:sp>
        <p:nvSpPr>
          <p:cNvPr id="10" name="Platshållare för innehåll 2">
            <a:extLst>
              <a:ext uri="{FF2B5EF4-FFF2-40B4-BE49-F238E27FC236}">
                <a16:creationId xmlns:a16="http://schemas.microsoft.com/office/drawing/2014/main" id="{8B2A6913-AD6C-DE41-870A-CB029E2F6DC7}"/>
              </a:ext>
            </a:extLst>
          </p:cNvPr>
          <p:cNvSpPr>
            <a:spLocks noGrp="1"/>
          </p:cNvSpPr>
          <p:nvPr>
            <p:ph idx="1" hasCustomPrompt="1"/>
          </p:nvPr>
        </p:nvSpPr>
        <p:spPr>
          <a:xfrm>
            <a:off x="702261" y="1825625"/>
            <a:ext cx="10652139" cy="4212024"/>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p:txBody>
      </p:sp>
    </p:spTree>
    <p:extLst>
      <p:ext uri="{BB962C8B-B14F-4D97-AF65-F5344CB8AC3E}">
        <p14:creationId xmlns:p14="http://schemas.microsoft.com/office/powerpoint/2010/main" val="393589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ubrik + text +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2AF9E-5188-D14B-BB05-B3B6C10F99D7}"/>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12" name="Platshållare för bild 20">
            <a:extLst>
              <a:ext uri="{FF2B5EF4-FFF2-40B4-BE49-F238E27FC236}">
                <a16:creationId xmlns:a16="http://schemas.microsoft.com/office/drawing/2014/main" id="{73E0D809-3B6C-8F40-A4A2-A75A67808202}"/>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Platshållare för text 3">
            <a:extLst>
              <a:ext uri="{FF2B5EF4-FFF2-40B4-BE49-F238E27FC236}">
                <a16:creationId xmlns:a16="http://schemas.microsoft.com/office/drawing/2014/main" id="{AC76CDB1-5AAC-1649-8BB9-0F565765DA97}"/>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datum 27">
            <a:extLst>
              <a:ext uri="{FF2B5EF4-FFF2-40B4-BE49-F238E27FC236}">
                <a16:creationId xmlns:a16="http://schemas.microsoft.com/office/drawing/2014/main" id="{D37CFB21-C58A-374C-BCB2-331748252A9C}"/>
              </a:ext>
            </a:extLst>
          </p:cNvPr>
          <p:cNvSpPr>
            <a:spLocks noGrp="1"/>
          </p:cNvSpPr>
          <p:nvPr>
            <p:ph type="dt" sz="half" idx="13"/>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D5942991-5DBD-8A40-B640-14B4C2F82167}" type="datetime1">
              <a:rPr lang="sv-SE" smtClean="0"/>
              <a:t>2024-09-03</a:t>
            </a:fld>
            <a:endParaRPr lang="sv-SE"/>
          </a:p>
        </p:txBody>
      </p:sp>
      <p:sp>
        <p:nvSpPr>
          <p:cNvPr id="10" name="Platshållare för bildnummer 28">
            <a:extLst>
              <a:ext uri="{FF2B5EF4-FFF2-40B4-BE49-F238E27FC236}">
                <a16:creationId xmlns:a16="http://schemas.microsoft.com/office/drawing/2014/main" id="{918F0F86-8C33-784B-AEED-53251D1AC5E8}"/>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923014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ubrik + text + mindre bild">
    <p:spTree>
      <p:nvGrpSpPr>
        <p:cNvPr id="1" name=""/>
        <p:cNvGrpSpPr/>
        <p:nvPr/>
      </p:nvGrpSpPr>
      <p:grpSpPr>
        <a:xfrm>
          <a:off x="0" y="0"/>
          <a:ext cx="0" cy="0"/>
          <a:chOff x="0" y="0"/>
          <a:chExt cx="0" cy="0"/>
        </a:xfrm>
      </p:grpSpPr>
      <p:sp>
        <p:nvSpPr>
          <p:cNvPr id="8" name="Platshållare för bild 20">
            <a:extLst>
              <a:ext uri="{FF2B5EF4-FFF2-40B4-BE49-F238E27FC236}">
                <a16:creationId xmlns:a16="http://schemas.microsoft.com/office/drawing/2014/main" id="{C422CFEC-90C7-4642-88A1-82B5080E2ED6}"/>
              </a:ext>
            </a:extLst>
          </p:cNvPr>
          <p:cNvSpPr>
            <a:spLocks noGrp="1"/>
          </p:cNvSpPr>
          <p:nvPr>
            <p:ph type="pic" sz="quarter" idx="11" hasCustomPrompt="1"/>
          </p:nvPr>
        </p:nvSpPr>
        <p:spPr>
          <a:xfrm>
            <a:off x="7835153" y="0"/>
            <a:ext cx="4356847"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9" name="Rubrik 1">
            <a:extLst>
              <a:ext uri="{FF2B5EF4-FFF2-40B4-BE49-F238E27FC236}">
                <a16:creationId xmlns:a16="http://schemas.microsoft.com/office/drawing/2014/main" id="{6BACA91F-92B9-4943-8362-84C909ED0199}"/>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10" name="Platshållare för text 3">
            <a:extLst>
              <a:ext uri="{FF2B5EF4-FFF2-40B4-BE49-F238E27FC236}">
                <a16:creationId xmlns:a16="http://schemas.microsoft.com/office/drawing/2014/main" id="{A234E611-0BD6-9B4E-9CAE-A10BAA435EAA}"/>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1" name="Platshållare för datum 27">
            <a:extLst>
              <a:ext uri="{FF2B5EF4-FFF2-40B4-BE49-F238E27FC236}">
                <a16:creationId xmlns:a16="http://schemas.microsoft.com/office/drawing/2014/main" id="{15CC18CE-1BF4-1F4E-BDE6-0B1ACD42FC56}"/>
              </a:ext>
            </a:extLst>
          </p:cNvPr>
          <p:cNvSpPr>
            <a:spLocks noGrp="1"/>
          </p:cNvSpPr>
          <p:nvPr>
            <p:ph type="dt" sz="half" idx="1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E82991A6-8736-3B42-8DAB-16DD89FB9E58}" type="datetime1">
              <a:rPr lang="sv-SE" smtClean="0"/>
              <a:t>2024-09-03</a:t>
            </a:fld>
            <a:endParaRPr lang="sv-SE"/>
          </a:p>
        </p:txBody>
      </p:sp>
      <p:sp>
        <p:nvSpPr>
          <p:cNvPr id="12" name="Platshållare för bildnummer 28">
            <a:extLst>
              <a:ext uri="{FF2B5EF4-FFF2-40B4-BE49-F238E27FC236}">
                <a16:creationId xmlns:a16="http://schemas.microsoft.com/office/drawing/2014/main" id="{BFACE9BF-7C75-9742-86EB-BFC7CEA43103}"/>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2590563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typ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40E2635-2FD7-A140-AE12-6D68715A07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600" y="2595277"/>
            <a:ext cx="5292000" cy="1689030"/>
          </a:xfrm>
          <a:prstGeom prst="rect">
            <a:avLst/>
          </a:prstGeom>
        </p:spPr>
      </p:pic>
      <p:sp>
        <p:nvSpPr>
          <p:cNvPr id="3" name="Platshållare för datum 2">
            <a:extLst>
              <a:ext uri="{FF2B5EF4-FFF2-40B4-BE49-F238E27FC236}">
                <a16:creationId xmlns:a16="http://schemas.microsoft.com/office/drawing/2014/main" id="{E1B18B04-3D18-774C-BFDC-49E69FB9807A}"/>
              </a:ext>
            </a:extLst>
          </p:cNvPr>
          <p:cNvSpPr>
            <a:spLocks noGrp="1"/>
          </p:cNvSpPr>
          <p:nvPr>
            <p:ph type="dt" sz="half" idx="10"/>
          </p:nvPr>
        </p:nvSpPr>
        <p:spPr/>
        <p:txBody>
          <a:bodyPr/>
          <a:lstStyle/>
          <a:p>
            <a:fld id="{568D3BA0-1D11-C844-B96A-73332471933B}" type="datetime1">
              <a:rPr lang="sv-SE" smtClean="0"/>
              <a:t>2024-09-03</a:t>
            </a:fld>
            <a:endParaRPr lang="sv-SE"/>
          </a:p>
        </p:txBody>
      </p:sp>
      <p:sp>
        <p:nvSpPr>
          <p:cNvPr id="5" name="Platshållare för bildnummer 4">
            <a:extLst>
              <a:ext uri="{FF2B5EF4-FFF2-40B4-BE49-F238E27FC236}">
                <a16:creationId xmlns:a16="http://schemas.microsoft.com/office/drawing/2014/main" id="{01EAD125-CB82-1740-975A-32236B272E93}"/>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851897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501200"/>
            <a:ext cx="10643874"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981600"/>
            <a:ext cx="1064387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Platshållare för datum 10">
            <a:extLst>
              <a:ext uri="{FF2B5EF4-FFF2-40B4-BE49-F238E27FC236}">
                <a16:creationId xmlns:a16="http://schemas.microsoft.com/office/drawing/2014/main" id="{A8E31720-85DD-F448-A1B3-10418172236F}"/>
              </a:ext>
            </a:extLst>
          </p:cNvPr>
          <p:cNvSpPr>
            <a:spLocks noGrp="1"/>
          </p:cNvSpPr>
          <p:nvPr>
            <p:ph type="dt" sz="half" idx="10"/>
          </p:nvPr>
        </p:nvSpPr>
        <p:spPr/>
        <p:txBody>
          <a:bodyPr/>
          <a:lstStyle/>
          <a:p>
            <a:fld id="{18478B3A-3C29-3A42-82D3-C17AF2434F45}" type="datetime1">
              <a:rPr lang="sv-SE" smtClean="0"/>
              <a:t>2024-09-03</a:t>
            </a:fld>
            <a:endParaRPr lang="sv-SE"/>
          </a:p>
        </p:txBody>
      </p:sp>
      <p:sp>
        <p:nvSpPr>
          <p:cNvPr id="12" name="Platshållare för bildnummer 11">
            <a:extLst>
              <a:ext uri="{FF2B5EF4-FFF2-40B4-BE49-F238E27FC236}">
                <a16:creationId xmlns:a16="http://schemas.microsoft.com/office/drawing/2014/main" id="{658B9CB2-0348-494A-A64F-FDEB91C00D44}"/>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80380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4_Avdelare med symbol">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141FB1B1-9698-8A49-B832-DACDB3C4AE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122363"/>
            <a:ext cx="9144000" cy="2387600"/>
          </a:xfrm>
        </p:spPr>
        <p:txBody>
          <a:bodyPr anchor="b"/>
          <a:lstStyle>
            <a:lvl1pPr algn="l">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6">
            <a:extLst>
              <a:ext uri="{FF2B5EF4-FFF2-40B4-BE49-F238E27FC236}">
                <a16:creationId xmlns:a16="http://schemas.microsoft.com/office/drawing/2014/main" id="{2C1CF289-CC33-B342-9809-521C18DD9073}"/>
              </a:ext>
            </a:extLst>
          </p:cNvPr>
          <p:cNvSpPr>
            <a:spLocks noGrp="1"/>
          </p:cNvSpPr>
          <p:nvPr>
            <p:ph type="dt" sz="half" idx="10"/>
          </p:nvPr>
        </p:nvSpPr>
        <p:spPr/>
        <p:txBody>
          <a:bodyPr/>
          <a:lstStyle/>
          <a:p>
            <a:fld id="{3F652986-060D-8C4E-AA80-5C0C82356081}" type="datetime1">
              <a:rPr lang="sv-SE" smtClean="0"/>
              <a:t>2024-09-03</a:t>
            </a:fld>
            <a:endParaRPr lang="sv-SE"/>
          </a:p>
        </p:txBody>
      </p:sp>
      <p:sp>
        <p:nvSpPr>
          <p:cNvPr id="8" name="Platshållare för bildnummer 7">
            <a:extLst>
              <a:ext uri="{FF2B5EF4-FFF2-40B4-BE49-F238E27FC236}">
                <a16:creationId xmlns:a16="http://schemas.microsoft.com/office/drawing/2014/main" id="{71F0B062-C332-F84D-870C-75EF2D218093}"/>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009550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06E24-4DD4-1740-998E-A12971FA1EEA}"/>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533D95A-BE6C-D242-B2FB-001805A0BD14}"/>
              </a:ext>
            </a:extLst>
          </p:cNvPr>
          <p:cNvSpPr>
            <a:spLocks noGrp="1"/>
          </p:cNvSpPr>
          <p:nvPr>
            <p:ph type="body" idx="1"/>
          </p:nvPr>
        </p:nvSpPr>
        <p:spPr>
          <a:xfrm>
            <a:off x="701999" y="4589463"/>
            <a:ext cx="10652399" cy="1430947"/>
          </a:xfrm>
        </p:spPr>
        <p:txBody>
          <a:bodyPr lIns="108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9" name="Platshållare för datum 8">
            <a:extLst>
              <a:ext uri="{FF2B5EF4-FFF2-40B4-BE49-F238E27FC236}">
                <a16:creationId xmlns:a16="http://schemas.microsoft.com/office/drawing/2014/main" id="{5D17CA25-4CC3-3444-9767-A75E829C4305}"/>
              </a:ext>
            </a:extLst>
          </p:cNvPr>
          <p:cNvSpPr>
            <a:spLocks noGrp="1"/>
          </p:cNvSpPr>
          <p:nvPr>
            <p:ph type="dt" sz="half" idx="10"/>
          </p:nvPr>
        </p:nvSpPr>
        <p:spPr/>
        <p:txBody>
          <a:bodyPr/>
          <a:lstStyle/>
          <a:p>
            <a:fld id="{A99AA629-9DA1-4D4D-9710-0041EC134FAC}" type="datetime1">
              <a:rPr lang="sv-SE" smtClean="0"/>
              <a:t>2024-09-03</a:t>
            </a:fld>
            <a:endParaRPr lang="sv-SE"/>
          </a:p>
        </p:txBody>
      </p:sp>
      <p:sp>
        <p:nvSpPr>
          <p:cNvPr id="10" name="Platshållare för bildnummer 9">
            <a:extLst>
              <a:ext uri="{FF2B5EF4-FFF2-40B4-BE49-F238E27FC236}">
                <a16:creationId xmlns:a16="http://schemas.microsoft.com/office/drawing/2014/main" id="{1F60DAA8-4ADA-E44B-B1A9-C89A4626A524}"/>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7" name="Platshållare för text 4">
            <a:extLst>
              <a:ext uri="{FF2B5EF4-FFF2-40B4-BE49-F238E27FC236}">
                <a16:creationId xmlns:a16="http://schemas.microsoft.com/office/drawing/2014/main" id="{2DF5E65D-2A88-3F4D-9114-6661F3A1FB5B}"/>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Tree>
    <p:extLst>
      <p:ext uri="{BB962C8B-B14F-4D97-AF65-F5344CB8AC3E}">
        <p14:creationId xmlns:p14="http://schemas.microsoft.com/office/powerpoint/2010/main" val="2777679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Rubrik + text + mindre bi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B170059-0F87-0B48-BDF5-39A605683F6F}"/>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7" name="Platshållare för text 3">
            <a:extLst>
              <a:ext uri="{FF2B5EF4-FFF2-40B4-BE49-F238E27FC236}">
                <a16:creationId xmlns:a16="http://schemas.microsoft.com/office/drawing/2014/main" id="{E7059F28-D1BC-5548-ACE1-942526B8611F}"/>
              </a:ext>
            </a:extLst>
          </p:cNvPr>
          <p:cNvSpPr>
            <a:spLocks noGrp="1"/>
          </p:cNvSpPr>
          <p:nvPr>
            <p:ph type="body" sz="half" idx="10"/>
          </p:nvPr>
        </p:nvSpPr>
        <p:spPr>
          <a:xfrm>
            <a:off x="702000" y="2214000"/>
            <a:ext cx="6449196" cy="382807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bild 20">
            <a:extLst>
              <a:ext uri="{FF2B5EF4-FFF2-40B4-BE49-F238E27FC236}">
                <a16:creationId xmlns:a16="http://schemas.microsoft.com/office/drawing/2014/main" id="{FCC851A6-9229-1048-A29C-AD4AEFBA401C}"/>
              </a:ext>
            </a:extLst>
          </p:cNvPr>
          <p:cNvSpPr>
            <a:spLocks noGrp="1"/>
          </p:cNvSpPr>
          <p:nvPr>
            <p:ph type="pic" sz="quarter" idx="11" hasCustomPrompt="1"/>
          </p:nvPr>
        </p:nvSpPr>
        <p:spPr>
          <a:xfrm>
            <a:off x="7835153" y="1"/>
            <a:ext cx="4356847"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2" name="Platshållare för datum 1">
            <a:extLst>
              <a:ext uri="{FF2B5EF4-FFF2-40B4-BE49-F238E27FC236}">
                <a16:creationId xmlns:a16="http://schemas.microsoft.com/office/drawing/2014/main" id="{39E62876-DC10-0C44-8640-1EB3D35BC80A}"/>
              </a:ext>
            </a:extLst>
          </p:cNvPr>
          <p:cNvSpPr>
            <a:spLocks noGrp="1"/>
          </p:cNvSpPr>
          <p:nvPr>
            <p:ph type="dt" sz="half" idx="12"/>
          </p:nvPr>
        </p:nvSpPr>
        <p:spPr/>
        <p:txBody>
          <a:bodyPr/>
          <a:lstStyle/>
          <a:p>
            <a:fld id="{8135D97D-0204-BC4D-9F72-801532D4374C}" type="datetime1">
              <a:rPr lang="sv-SE" smtClean="0"/>
              <a:t>2024-09-03</a:t>
            </a:fld>
            <a:endParaRPr lang="sv-SE"/>
          </a:p>
        </p:txBody>
      </p:sp>
      <p:sp>
        <p:nvSpPr>
          <p:cNvPr id="3" name="Platshållare för bildnummer 2">
            <a:extLst>
              <a:ext uri="{FF2B5EF4-FFF2-40B4-BE49-F238E27FC236}">
                <a16:creationId xmlns:a16="http://schemas.microsoft.com/office/drawing/2014/main" id="{2F33146D-1D22-DD46-ADCC-A048DF111088}"/>
              </a:ext>
            </a:extLst>
          </p:cNvPr>
          <p:cNvSpPr>
            <a:spLocks noGrp="1"/>
          </p:cNvSpPr>
          <p:nvPr>
            <p:ph type="sldNum" sz="quarter" idx="13"/>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75695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Rubrik + tex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457200"/>
            <a:ext cx="4412526" cy="1600200"/>
          </a:xfrm>
        </p:spPr>
        <p:txBody>
          <a:bodyPr anchor="b"/>
          <a:lstStyle>
            <a:lvl1pPr>
              <a:defRPr sz="3200"/>
            </a:lvl1pPr>
          </a:lstStyle>
          <a:p>
            <a:r>
              <a:rPr lang="sv-SE"/>
              <a:t>Klicka här för att ändra mall för rubrikformat</a:t>
            </a:r>
          </a:p>
        </p:txBody>
      </p:sp>
      <p:sp>
        <p:nvSpPr>
          <p:cNvPr id="9" name="Platshållare för text 3">
            <a:extLst>
              <a:ext uri="{FF2B5EF4-FFF2-40B4-BE49-F238E27FC236}">
                <a16:creationId xmlns:a16="http://schemas.microsoft.com/office/drawing/2014/main" id="{6C29A0D9-B473-7248-A823-68BAE226FEDB}"/>
              </a:ext>
            </a:extLst>
          </p:cNvPr>
          <p:cNvSpPr>
            <a:spLocks noGrp="1"/>
          </p:cNvSpPr>
          <p:nvPr>
            <p:ph type="body" sz="half" idx="13"/>
          </p:nvPr>
        </p:nvSpPr>
        <p:spPr>
          <a:xfrm>
            <a:off x="702000" y="2214000"/>
            <a:ext cx="4412526" cy="384316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84D5FD3B-8BFB-C840-BB68-52B6D8E1FD78}" type="datetime1">
              <a:rPr lang="sv-SE" smtClean="0"/>
              <a:t>2024-09-03</a:t>
            </a:fld>
            <a:endParaRPr lang="sv-SE"/>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4174544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ita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1498060"/>
            <a:ext cx="4412526" cy="3988340"/>
          </a:xfrm>
        </p:spPr>
        <p:txBody>
          <a:bodyPr anchor="ctr"/>
          <a:lstStyle>
            <a:lvl1pPr>
              <a:defRPr sz="3200" b="0" i="1">
                <a:latin typeface="Averta Regular" pitchFamily="2" charset="77"/>
              </a:defRPr>
            </a:lvl1pPr>
          </a:lstStyle>
          <a:p>
            <a:r>
              <a:rPr lang="sv-SE"/>
              <a:t>Klicka här för att ändra mall för rubrikformat</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9F06748F-E082-8C44-850A-51A7066E4B3E}" type="datetime1">
              <a:rPr lang="sv-SE" smtClean="0"/>
              <a:t>2024-09-03</a:t>
            </a:fld>
            <a:endParaRPr lang="sv-SE"/>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a:p>
        </p:txBody>
      </p:sp>
      <p:pic>
        <p:nvPicPr>
          <p:cNvPr id="16" name="Bild 15">
            <a:extLst>
              <a:ext uri="{FF2B5EF4-FFF2-40B4-BE49-F238E27FC236}">
                <a16:creationId xmlns:a16="http://schemas.microsoft.com/office/drawing/2014/main" id="{3B020C8D-785E-BA45-A20B-D1ED9AA605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41087"/>
            <a:ext cx="1319981" cy="1149661"/>
          </a:xfrm>
          <a:prstGeom prst="rect">
            <a:avLst/>
          </a:prstGeom>
        </p:spPr>
      </p:pic>
      <p:pic>
        <p:nvPicPr>
          <p:cNvPr id="17" name="Bild 16">
            <a:extLst>
              <a:ext uri="{FF2B5EF4-FFF2-40B4-BE49-F238E27FC236}">
                <a16:creationId xmlns:a16="http://schemas.microsoft.com/office/drawing/2014/main" id="{51FB4A55-7EFA-394A-80FC-0763C10B55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65448" y="5868597"/>
            <a:ext cx="1319981" cy="1149661"/>
          </a:xfrm>
          <a:prstGeom prst="rect">
            <a:avLst/>
          </a:prstGeom>
        </p:spPr>
      </p:pic>
    </p:spTree>
    <p:extLst>
      <p:ext uri="{BB962C8B-B14F-4D97-AF65-F5344CB8AC3E}">
        <p14:creationId xmlns:p14="http://schemas.microsoft.com/office/powerpoint/2010/main" val="2836245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CFE0B33-A93F-274B-BEA8-ECA94A0BF2F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1B50BD4E-25AC-9F4B-A1DF-E68DF3764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533" y="2596119"/>
            <a:ext cx="5288400" cy="1687881"/>
          </a:xfrm>
          <a:prstGeom prst="rect">
            <a:avLst/>
          </a:prstGeom>
        </p:spPr>
      </p:pic>
      <p:sp>
        <p:nvSpPr>
          <p:cNvPr id="2" name="Platshållare för datum 1">
            <a:extLst>
              <a:ext uri="{FF2B5EF4-FFF2-40B4-BE49-F238E27FC236}">
                <a16:creationId xmlns:a16="http://schemas.microsoft.com/office/drawing/2014/main" id="{8D340A64-BC28-A340-88E0-604BB3EFD3A4}"/>
              </a:ext>
            </a:extLst>
          </p:cNvPr>
          <p:cNvSpPr>
            <a:spLocks noGrp="1"/>
          </p:cNvSpPr>
          <p:nvPr>
            <p:ph type="dt" sz="half" idx="10"/>
          </p:nvPr>
        </p:nvSpPr>
        <p:spPr/>
        <p:txBody>
          <a:bodyPr/>
          <a:lstStyle/>
          <a:p>
            <a:fld id="{21736908-796E-0E40-9AEC-A0168606F10B}" type="datetime1">
              <a:rPr lang="sv-SE" smtClean="0"/>
              <a:t>2024-09-03</a:t>
            </a:fld>
            <a:endParaRPr lang="sv-SE"/>
          </a:p>
        </p:txBody>
      </p:sp>
      <p:sp>
        <p:nvSpPr>
          <p:cNvPr id="3" name="Platshållare för bildnummer 2">
            <a:extLst>
              <a:ext uri="{FF2B5EF4-FFF2-40B4-BE49-F238E27FC236}">
                <a16:creationId xmlns:a16="http://schemas.microsoft.com/office/drawing/2014/main" id="{74972826-5AAC-E849-867C-13ED7FBF03F3}"/>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15386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6F6766B7-8599-B74E-B714-40717E01271D}"/>
              </a:ext>
            </a:extLst>
          </p:cNvPr>
          <p:cNvSpPr>
            <a:spLocks noGrp="1"/>
          </p:cNvSpPr>
          <p:nvPr>
            <p:ph type="dt" sz="half" idx="10"/>
          </p:nvPr>
        </p:nvSpPr>
        <p:spPr/>
        <p:txBody>
          <a:bodyPr/>
          <a:lstStyle/>
          <a:p>
            <a:fld id="{C6351DF8-3991-DE47-B25A-5A50458B0C11}" type="datetime1">
              <a:rPr lang="sv-SE" smtClean="0"/>
              <a:t>2024-09-03</a:t>
            </a:fld>
            <a:endParaRPr lang="sv-SE"/>
          </a:p>
        </p:txBody>
      </p:sp>
      <p:sp>
        <p:nvSpPr>
          <p:cNvPr id="8" name="Platshållare för bildnummer 7">
            <a:extLst>
              <a:ext uri="{FF2B5EF4-FFF2-40B4-BE49-F238E27FC236}">
                <a16:creationId xmlns:a16="http://schemas.microsoft.com/office/drawing/2014/main" id="{5D2F25DA-767F-2F49-907F-08D8B19F2A75}"/>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E1822793-EA0A-274C-B318-237158ED4138}"/>
              </a:ext>
            </a:extLst>
          </p:cNvPr>
          <p:cNvSpPr>
            <a:spLocks noGrp="1"/>
          </p:cNvSpPr>
          <p:nvPr>
            <p:ph type="ctrTitle"/>
          </p:nvPr>
        </p:nvSpPr>
        <p:spPr>
          <a:xfrm>
            <a:off x="702000" y="1710000"/>
            <a:ext cx="10640555" cy="2851200"/>
          </a:xfrm>
        </p:spPr>
        <p:txBody>
          <a:bodyPr anchor="b"/>
          <a:lstStyle>
            <a:lvl1pPr algn="l">
              <a:defRPr sz="6000" b="1"/>
            </a:lvl1pPr>
          </a:lstStyle>
          <a:p>
            <a:r>
              <a:rPr lang="sv-SE"/>
              <a:t>Klicka här för att ändra mall för rubrikformat</a:t>
            </a:r>
          </a:p>
        </p:txBody>
      </p:sp>
      <p:sp>
        <p:nvSpPr>
          <p:cNvPr id="10" name="Underrubrik 2">
            <a:extLst>
              <a:ext uri="{FF2B5EF4-FFF2-40B4-BE49-F238E27FC236}">
                <a16:creationId xmlns:a16="http://schemas.microsoft.com/office/drawing/2014/main" id="{BB8B6F43-BA0E-8744-864E-EEE37905E951}"/>
              </a:ext>
            </a:extLst>
          </p:cNvPr>
          <p:cNvSpPr>
            <a:spLocks noGrp="1"/>
          </p:cNvSpPr>
          <p:nvPr>
            <p:ph type="subTitle" idx="1"/>
          </p:nvPr>
        </p:nvSpPr>
        <p:spPr>
          <a:xfrm>
            <a:off x="702000" y="4590000"/>
            <a:ext cx="752295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Platshållare för text 4">
            <a:extLst>
              <a:ext uri="{FF2B5EF4-FFF2-40B4-BE49-F238E27FC236}">
                <a16:creationId xmlns:a16="http://schemas.microsoft.com/office/drawing/2014/main" id="{8CD57631-CE7E-4A40-A4F2-8723FBAF6FC7}"/>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Tree>
    <p:extLst>
      <p:ext uri="{BB962C8B-B14F-4D97-AF65-F5344CB8AC3E}">
        <p14:creationId xmlns:p14="http://schemas.microsoft.com/office/powerpoint/2010/main" val="345970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643BF459-DDF1-2A4B-8CB6-D2911EB32C68}"/>
              </a:ext>
            </a:extLst>
          </p:cNvPr>
          <p:cNvSpPr>
            <a:spLocks noGrp="1"/>
          </p:cNvSpPr>
          <p:nvPr>
            <p:ph type="ctrTitle"/>
          </p:nvPr>
        </p:nvSpPr>
        <p:spPr>
          <a:xfrm>
            <a:off x="702000" y="1501200"/>
            <a:ext cx="10648800" cy="2387600"/>
          </a:xfrm>
        </p:spPr>
        <p:txBody>
          <a:bodyPr anchor="b"/>
          <a:lstStyle>
            <a:lvl1pPr algn="ctr">
              <a:defRPr sz="6000" b="1" i="0">
                <a:latin typeface="Averta Bold" pitchFamily="2" charset="77"/>
                <a:cs typeface="Arial" panose="020B0604020202020204" pitchFamily="34" charset="0"/>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3717AB5C-579B-7442-88FD-F077F7E33E26}"/>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datum 8">
            <a:extLst>
              <a:ext uri="{FF2B5EF4-FFF2-40B4-BE49-F238E27FC236}">
                <a16:creationId xmlns:a16="http://schemas.microsoft.com/office/drawing/2014/main" id="{A80CEC23-039E-444A-9B15-DAC26BFA73F1}"/>
              </a:ext>
            </a:extLst>
          </p:cNvPr>
          <p:cNvSpPr>
            <a:spLocks noGrp="1"/>
          </p:cNvSpPr>
          <p:nvPr>
            <p:ph type="dt" sz="half" idx="10"/>
          </p:nvPr>
        </p:nvSpPr>
        <p:spPr/>
        <p:txBody>
          <a:bodyPr/>
          <a:lstStyle/>
          <a:p>
            <a:fld id="{538211AE-0B62-894A-8A92-C0B685B79AB7}" type="datetime1">
              <a:rPr lang="sv-SE" smtClean="0"/>
              <a:t>2024-09-03</a:t>
            </a:fld>
            <a:endParaRPr lang="sv-SE"/>
          </a:p>
        </p:txBody>
      </p:sp>
      <p:sp>
        <p:nvSpPr>
          <p:cNvPr id="10" name="Platshållare för bildnummer 9">
            <a:extLst>
              <a:ext uri="{FF2B5EF4-FFF2-40B4-BE49-F238E27FC236}">
                <a16:creationId xmlns:a16="http://schemas.microsoft.com/office/drawing/2014/main" id="{C7442396-EB0C-9B4D-8B5A-74710A3F1A01}"/>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005706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982D450A-EBAB-784A-B614-98564C2FCF3D}"/>
              </a:ext>
            </a:extLst>
          </p:cNvPr>
          <p:cNvSpPr>
            <a:spLocks noGrp="1"/>
          </p:cNvSpPr>
          <p:nvPr>
            <p:ph type="dt" sz="half" idx="10"/>
          </p:nvPr>
        </p:nvSpPr>
        <p:spPr/>
        <p:txBody>
          <a:bodyPr/>
          <a:lstStyle/>
          <a:p>
            <a:fld id="{5635777F-EA2C-4448-BB0C-FFF4FB131B36}" type="datetime1">
              <a:rPr lang="sv-SE" smtClean="0"/>
              <a:t>2024-09-03</a:t>
            </a:fld>
            <a:endParaRPr lang="sv-SE"/>
          </a:p>
        </p:txBody>
      </p:sp>
      <p:sp>
        <p:nvSpPr>
          <p:cNvPr id="8" name="Platshållare för bildnummer 7">
            <a:extLst>
              <a:ext uri="{FF2B5EF4-FFF2-40B4-BE49-F238E27FC236}">
                <a16:creationId xmlns:a16="http://schemas.microsoft.com/office/drawing/2014/main" id="{E0B55B3A-A3EB-B44B-A6DE-62288EE9143A}"/>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98D5A628-7C5D-314E-B13E-3DA842348031}"/>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
        <p:nvSpPr>
          <p:cNvPr id="10" name="Platshållare för innehåll 2">
            <a:extLst>
              <a:ext uri="{FF2B5EF4-FFF2-40B4-BE49-F238E27FC236}">
                <a16:creationId xmlns:a16="http://schemas.microsoft.com/office/drawing/2014/main" id="{407E4215-5878-CB4C-8E88-778775B900E0}"/>
              </a:ext>
            </a:extLst>
          </p:cNvPr>
          <p:cNvSpPr>
            <a:spLocks noGrp="1"/>
          </p:cNvSpPr>
          <p:nvPr>
            <p:ph idx="1" hasCustomPrompt="1"/>
          </p:nvPr>
        </p:nvSpPr>
        <p:spPr>
          <a:xfrm>
            <a:off x="701999" y="1825625"/>
            <a:ext cx="10651799" cy="4212024"/>
          </a:xfrm>
        </p:spPr>
        <p:txBody>
          <a:bodyPr>
            <a:normAutofit/>
          </a:bodyPr>
          <a:lstStyle>
            <a:lvl1pPr>
              <a:defRPr sz="2400"/>
            </a:lvl1pPr>
          </a:lstStyle>
          <a:p>
            <a:pPr lvl="0"/>
            <a:r>
              <a:rPr lang="sv-SE"/>
              <a:t>Klicka här att skriva text eller klicka på en av symbolerna för att lägga in bild, diagram </a:t>
            </a:r>
            <a:r>
              <a:rPr lang="sv-SE" err="1"/>
              <a:t>etc</a:t>
            </a:r>
            <a:endParaRPr lang="sv-SE"/>
          </a:p>
        </p:txBody>
      </p:sp>
    </p:spTree>
    <p:extLst>
      <p:ext uri="{BB962C8B-B14F-4D97-AF65-F5344CB8AC3E}">
        <p14:creationId xmlns:p14="http://schemas.microsoft.com/office/powerpoint/2010/main" val="831760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734860A-D0A5-1D44-81D8-46F9D85D183A}"/>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8" name="Platshållare för text 2">
            <a:extLst>
              <a:ext uri="{FF2B5EF4-FFF2-40B4-BE49-F238E27FC236}">
                <a16:creationId xmlns:a16="http://schemas.microsoft.com/office/drawing/2014/main" id="{33ED798C-98BB-784D-A13F-9CC55D36D162}"/>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9" name="Platshållare för text 4">
            <a:extLst>
              <a:ext uri="{FF2B5EF4-FFF2-40B4-BE49-F238E27FC236}">
                <a16:creationId xmlns:a16="http://schemas.microsoft.com/office/drawing/2014/main" id="{7E4A081D-5843-AA4F-B41B-E4FE2EFCFAAE}"/>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
        <p:nvSpPr>
          <p:cNvPr id="10" name="Platshållare för datum 9">
            <a:extLst>
              <a:ext uri="{FF2B5EF4-FFF2-40B4-BE49-F238E27FC236}">
                <a16:creationId xmlns:a16="http://schemas.microsoft.com/office/drawing/2014/main" id="{E7E709AB-F0D0-624E-B471-641CCB56223E}"/>
              </a:ext>
            </a:extLst>
          </p:cNvPr>
          <p:cNvSpPr>
            <a:spLocks noGrp="1"/>
          </p:cNvSpPr>
          <p:nvPr>
            <p:ph type="dt" sz="half" idx="14"/>
          </p:nvPr>
        </p:nvSpPr>
        <p:spPr/>
        <p:txBody>
          <a:bodyPr/>
          <a:lstStyle/>
          <a:p>
            <a:fld id="{95D8CC5D-6D4F-B347-9603-C19A2A3FF239}" type="datetime1">
              <a:rPr lang="sv-SE" smtClean="0"/>
              <a:t>2024-09-03</a:t>
            </a:fld>
            <a:endParaRPr lang="sv-SE"/>
          </a:p>
        </p:txBody>
      </p:sp>
      <p:sp>
        <p:nvSpPr>
          <p:cNvPr id="11" name="Platshållare för bildnummer 10">
            <a:extLst>
              <a:ext uri="{FF2B5EF4-FFF2-40B4-BE49-F238E27FC236}">
                <a16:creationId xmlns:a16="http://schemas.microsoft.com/office/drawing/2014/main" id="{ED7A4D6E-67C2-C746-80DE-10F2E6F6FB44}"/>
              </a:ext>
            </a:extLst>
          </p:cNvPr>
          <p:cNvSpPr>
            <a:spLocks noGrp="1"/>
          </p:cNvSpPr>
          <p:nvPr>
            <p:ph type="sldNum" sz="quarter" idx="15"/>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827630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CF9139C-8C6B-D149-91FB-AF1D22E77CD6}"/>
              </a:ext>
            </a:extLst>
          </p:cNvPr>
          <p:cNvSpPr>
            <a:spLocks noGrp="1"/>
          </p:cNvSpPr>
          <p:nvPr>
            <p:ph type="ctrTitle"/>
          </p:nvPr>
        </p:nvSpPr>
        <p:spPr>
          <a:xfrm>
            <a:off x="702000" y="1122363"/>
            <a:ext cx="9144000" cy="2387600"/>
          </a:xfrm>
        </p:spPr>
        <p:txBody>
          <a:bodyPr anchor="b"/>
          <a:lstStyle>
            <a:lvl1pPr algn="l">
              <a:defRPr sz="6000" b="1"/>
            </a:lvl1pPr>
          </a:lstStyle>
          <a:p>
            <a:r>
              <a:rPr lang="sv-SE"/>
              <a:t>Klicka här för att ändra mall för rubrikformat</a:t>
            </a:r>
          </a:p>
        </p:txBody>
      </p:sp>
      <p:sp>
        <p:nvSpPr>
          <p:cNvPr id="8" name="Underrubrik 2">
            <a:extLst>
              <a:ext uri="{FF2B5EF4-FFF2-40B4-BE49-F238E27FC236}">
                <a16:creationId xmlns:a16="http://schemas.microsoft.com/office/drawing/2014/main" id="{A77413C0-0AD8-7E4D-AE1F-0ABDF537D497}"/>
              </a:ext>
            </a:extLst>
          </p:cNvPr>
          <p:cNvSpPr>
            <a:spLocks noGrp="1"/>
          </p:cNvSpPr>
          <p:nvPr>
            <p:ph type="subTitle" idx="1"/>
          </p:nvPr>
        </p:nvSpPr>
        <p:spPr>
          <a:xfrm>
            <a:off x="702000" y="3602038"/>
            <a:ext cx="739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9" name="Bildobjekt 8">
            <a:extLst>
              <a:ext uri="{FF2B5EF4-FFF2-40B4-BE49-F238E27FC236}">
                <a16:creationId xmlns:a16="http://schemas.microsoft.com/office/drawing/2014/main" id="{6618D745-349D-EC4A-AC2C-7BD30FC8B8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
        <p:nvSpPr>
          <p:cNvPr id="10" name="Platshållare för datum 9">
            <a:extLst>
              <a:ext uri="{FF2B5EF4-FFF2-40B4-BE49-F238E27FC236}">
                <a16:creationId xmlns:a16="http://schemas.microsoft.com/office/drawing/2014/main" id="{9E1738BB-3B1E-9A48-A005-27995C8F6770}"/>
              </a:ext>
            </a:extLst>
          </p:cNvPr>
          <p:cNvSpPr>
            <a:spLocks noGrp="1"/>
          </p:cNvSpPr>
          <p:nvPr>
            <p:ph type="dt" sz="half" idx="10"/>
          </p:nvPr>
        </p:nvSpPr>
        <p:spPr/>
        <p:txBody>
          <a:bodyPr/>
          <a:lstStyle/>
          <a:p>
            <a:fld id="{FCAF7794-AF20-304C-BFAC-32F5EB2993E6}" type="datetime1">
              <a:rPr lang="sv-SE" smtClean="0"/>
              <a:t>2024-09-03</a:t>
            </a:fld>
            <a:endParaRPr lang="sv-SE"/>
          </a:p>
        </p:txBody>
      </p:sp>
      <p:sp>
        <p:nvSpPr>
          <p:cNvPr id="11" name="Platshållare för bildnummer 10">
            <a:extLst>
              <a:ext uri="{FF2B5EF4-FFF2-40B4-BE49-F238E27FC236}">
                <a16:creationId xmlns:a16="http://schemas.microsoft.com/office/drawing/2014/main" id="{31A72B27-3C0E-6D4A-A2BF-C21A46D2D4DD}"/>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079825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B2129CE-F5DF-384B-B3A0-2E98961DD847}"/>
              </a:ext>
            </a:extLst>
          </p:cNvPr>
          <p:cNvSpPr>
            <a:spLocks noGrp="1"/>
          </p:cNvSpPr>
          <p:nvPr>
            <p:ph type="dt" sz="half" idx="10"/>
          </p:nvPr>
        </p:nvSpPr>
        <p:spPr/>
        <p:txBody>
          <a:bodyPr/>
          <a:lstStyle/>
          <a:p>
            <a:fld id="{A020F002-7186-D642-A5DD-6B1023437286}" type="datetime1">
              <a:rPr lang="sv-SE" smtClean="0"/>
              <a:t>2024-09-03</a:t>
            </a:fld>
            <a:endParaRPr lang="sv-SE"/>
          </a:p>
        </p:txBody>
      </p:sp>
      <p:sp>
        <p:nvSpPr>
          <p:cNvPr id="9" name="Platshållare för bildnummer 8">
            <a:extLst>
              <a:ext uri="{FF2B5EF4-FFF2-40B4-BE49-F238E27FC236}">
                <a16:creationId xmlns:a16="http://schemas.microsoft.com/office/drawing/2014/main" id="{6159D990-AB97-E14D-A5BF-8E6333B3CB27}"/>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11314ABF-CED0-7A46-A65E-621EE074B679}"/>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7E9DBF21-6F37-4F44-920F-ABA4F23E7B7A}"/>
              </a:ext>
            </a:extLst>
          </p:cNvPr>
          <p:cNvSpPr>
            <a:spLocks noGrp="1"/>
          </p:cNvSpPr>
          <p:nvPr>
            <p:ph sz="half" idx="1"/>
          </p:nvPr>
        </p:nvSpPr>
        <p:spPr>
          <a:xfrm>
            <a:off x="7020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innehåll 3">
            <a:extLst>
              <a:ext uri="{FF2B5EF4-FFF2-40B4-BE49-F238E27FC236}">
                <a16:creationId xmlns:a16="http://schemas.microsoft.com/office/drawing/2014/main" id="{61BFD7C6-35A5-6547-8B30-4051C30B1DBF}"/>
              </a:ext>
            </a:extLst>
          </p:cNvPr>
          <p:cNvSpPr>
            <a:spLocks noGrp="1"/>
          </p:cNvSpPr>
          <p:nvPr>
            <p:ph sz="half" idx="2"/>
          </p:nvPr>
        </p:nvSpPr>
        <p:spPr>
          <a:xfrm>
            <a:off x="61722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786995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BEB9AD0-A08F-D848-BA46-FE8325AD887E}"/>
              </a:ext>
            </a:extLst>
          </p:cNvPr>
          <p:cNvSpPr>
            <a:spLocks noGrp="1"/>
          </p:cNvSpPr>
          <p:nvPr>
            <p:ph type="dt" sz="half" idx="10"/>
          </p:nvPr>
        </p:nvSpPr>
        <p:spPr/>
        <p:txBody>
          <a:bodyPr/>
          <a:lstStyle/>
          <a:p>
            <a:fld id="{0DB5D6DD-8E28-D34F-9BB1-6F9DB8EF4601}" type="datetime1">
              <a:rPr lang="sv-SE" smtClean="0"/>
              <a:t>2024-09-03</a:t>
            </a:fld>
            <a:endParaRPr lang="sv-SE"/>
          </a:p>
        </p:txBody>
      </p:sp>
      <p:sp>
        <p:nvSpPr>
          <p:cNvPr id="11" name="Platshållare för bildnummer 10">
            <a:extLst>
              <a:ext uri="{FF2B5EF4-FFF2-40B4-BE49-F238E27FC236}">
                <a16:creationId xmlns:a16="http://schemas.microsoft.com/office/drawing/2014/main" id="{2C3E615A-2B42-2A47-9DCC-904FADE8EAAC}"/>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2" name="Rubrik 1">
            <a:extLst>
              <a:ext uri="{FF2B5EF4-FFF2-40B4-BE49-F238E27FC236}">
                <a16:creationId xmlns:a16="http://schemas.microsoft.com/office/drawing/2014/main" id="{F342DDBD-00B6-F944-AFC2-B98973A0E98F}"/>
              </a:ext>
            </a:extLst>
          </p:cNvPr>
          <p:cNvSpPr>
            <a:spLocks noGrp="1"/>
          </p:cNvSpPr>
          <p:nvPr>
            <p:ph type="title"/>
          </p:nvPr>
        </p:nvSpPr>
        <p:spPr>
          <a:xfrm>
            <a:off x="702000" y="365125"/>
            <a:ext cx="10650212" cy="1325563"/>
          </a:xfrm>
        </p:spPr>
        <p:txBody>
          <a:bodyPr/>
          <a:lstStyle/>
          <a:p>
            <a:r>
              <a:rPr lang="sv-SE"/>
              <a:t>Klicka här för att ändra mall för rubrikformat</a:t>
            </a:r>
          </a:p>
        </p:txBody>
      </p:sp>
      <p:sp>
        <p:nvSpPr>
          <p:cNvPr id="13" name="Platshållare för text 2">
            <a:extLst>
              <a:ext uri="{FF2B5EF4-FFF2-40B4-BE49-F238E27FC236}">
                <a16:creationId xmlns:a16="http://schemas.microsoft.com/office/drawing/2014/main" id="{7B20BC90-62A1-274D-AF2B-A1B62C960DE4}"/>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Platshållare för innehåll 3">
            <a:extLst>
              <a:ext uri="{FF2B5EF4-FFF2-40B4-BE49-F238E27FC236}">
                <a16:creationId xmlns:a16="http://schemas.microsoft.com/office/drawing/2014/main" id="{D20BFB9D-374E-B34E-89C3-9807BCD82DDB}"/>
              </a:ext>
            </a:extLst>
          </p:cNvPr>
          <p:cNvSpPr>
            <a:spLocks noGrp="1"/>
          </p:cNvSpPr>
          <p:nvPr>
            <p:ph sz="half" idx="2"/>
          </p:nvPr>
        </p:nvSpPr>
        <p:spPr>
          <a:xfrm>
            <a:off x="702000" y="2617200"/>
            <a:ext cx="5157787" cy="342515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5" name="Platshållare för text 4">
            <a:extLst>
              <a:ext uri="{FF2B5EF4-FFF2-40B4-BE49-F238E27FC236}">
                <a16:creationId xmlns:a16="http://schemas.microsoft.com/office/drawing/2014/main" id="{7EB1D2E7-B2BF-1447-8344-8E81B2CE0882}"/>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Platshållare för innehåll 5">
            <a:extLst>
              <a:ext uri="{FF2B5EF4-FFF2-40B4-BE49-F238E27FC236}">
                <a16:creationId xmlns:a16="http://schemas.microsoft.com/office/drawing/2014/main" id="{ACEE47F7-9E40-644C-8DAD-E6BA22C00590}"/>
              </a:ext>
            </a:extLst>
          </p:cNvPr>
          <p:cNvSpPr>
            <a:spLocks noGrp="1"/>
          </p:cNvSpPr>
          <p:nvPr>
            <p:ph sz="quarter" idx="4"/>
          </p:nvPr>
        </p:nvSpPr>
        <p:spPr>
          <a:xfrm>
            <a:off x="6172200" y="2617199"/>
            <a:ext cx="5183188" cy="3425156"/>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2524028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4AC3EC0D-291D-5647-9F9C-542A3473877A}"/>
              </a:ext>
            </a:extLst>
          </p:cNvPr>
          <p:cNvSpPr>
            <a:spLocks noGrp="1"/>
          </p:cNvSpPr>
          <p:nvPr>
            <p:ph type="dt" sz="half" idx="10"/>
          </p:nvPr>
        </p:nvSpPr>
        <p:spPr/>
        <p:txBody>
          <a:bodyPr/>
          <a:lstStyle/>
          <a:p>
            <a:fld id="{84004423-7A5E-9247-8C9A-BA1256A23DB0}" type="datetime1">
              <a:rPr lang="sv-SE" smtClean="0"/>
              <a:t>2024-09-03</a:t>
            </a:fld>
            <a:endParaRPr lang="sv-SE"/>
          </a:p>
        </p:txBody>
      </p:sp>
      <p:sp>
        <p:nvSpPr>
          <p:cNvPr id="7" name="Platshållare för bildnummer 6">
            <a:extLst>
              <a:ext uri="{FF2B5EF4-FFF2-40B4-BE49-F238E27FC236}">
                <a16:creationId xmlns:a16="http://schemas.microsoft.com/office/drawing/2014/main" id="{D87CBCCA-6613-E440-8350-1F57B630A6A5}"/>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8" name="Rubrik 1">
            <a:extLst>
              <a:ext uri="{FF2B5EF4-FFF2-40B4-BE49-F238E27FC236}">
                <a16:creationId xmlns:a16="http://schemas.microsoft.com/office/drawing/2014/main" id="{63FB0FBD-8D11-204C-A281-F8A0BFA18869}"/>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Tree>
    <p:extLst>
      <p:ext uri="{BB962C8B-B14F-4D97-AF65-F5344CB8AC3E}">
        <p14:creationId xmlns:p14="http://schemas.microsoft.com/office/powerpoint/2010/main" val="1667844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81E2746-A810-424F-AA71-53F9EE3F7CC5}"/>
              </a:ext>
            </a:extLst>
          </p:cNvPr>
          <p:cNvSpPr>
            <a:spLocks noGrp="1"/>
          </p:cNvSpPr>
          <p:nvPr>
            <p:ph type="dt" sz="half" idx="10"/>
          </p:nvPr>
        </p:nvSpPr>
        <p:spPr/>
        <p:txBody>
          <a:bodyPr/>
          <a:lstStyle/>
          <a:p>
            <a:fld id="{F2C29C1A-598D-C94B-AF5B-6579FA774DF0}" type="datetime1">
              <a:rPr lang="sv-SE" smtClean="0"/>
              <a:t>2024-09-03</a:t>
            </a:fld>
            <a:endParaRPr lang="sv-SE"/>
          </a:p>
        </p:txBody>
      </p:sp>
      <p:sp>
        <p:nvSpPr>
          <p:cNvPr id="6" name="Platshållare för bildnummer 5">
            <a:extLst>
              <a:ext uri="{FF2B5EF4-FFF2-40B4-BE49-F238E27FC236}">
                <a16:creationId xmlns:a16="http://schemas.microsoft.com/office/drawing/2014/main" id="{145A8F26-6387-5942-A3AA-B40A42FAB7EB}"/>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727292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FDA40426-62F2-EB4D-874C-8696D6C5D7AE}"/>
              </a:ext>
            </a:extLst>
          </p:cNvPr>
          <p:cNvSpPr>
            <a:spLocks noGrp="1"/>
          </p:cNvSpPr>
          <p:nvPr>
            <p:ph type="dt" sz="half" idx="10"/>
          </p:nvPr>
        </p:nvSpPr>
        <p:spPr/>
        <p:txBody>
          <a:bodyPr/>
          <a:lstStyle/>
          <a:p>
            <a:fld id="{BF689F36-EA0A-FE41-A400-E5D5AFD0DD80}" type="datetime1">
              <a:rPr lang="sv-SE" smtClean="0"/>
              <a:t>2024-09-03</a:t>
            </a:fld>
            <a:endParaRPr lang="sv-SE"/>
          </a:p>
        </p:txBody>
      </p:sp>
      <p:sp>
        <p:nvSpPr>
          <p:cNvPr id="9" name="Platshållare för bildnummer 8">
            <a:extLst>
              <a:ext uri="{FF2B5EF4-FFF2-40B4-BE49-F238E27FC236}">
                <a16:creationId xmlns:a16="http://schemas.microsoft.com/office/drawing/2014/main" id="{CF9BAF24-479E-D14D-BE8F-359FC5A7322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AAE268C7-7ED1-BD4C-A0CB-262FD9813C20}"/>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11" name="Platshållare för text 3">
            <a:extLst>
              <a:ext uri="{FF2B5EF4-FFF2-40B4-BE49-F238E27FC236}">
                <a16:creationId xmlns:a16="http://schemas.microsoft.com/office/drawing/2014/main" id="{1B7AECD8-7730-2748-A249-183580735639}"/>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Platshållare för innehåll 10">
            <a:extLst>
              <a:ext uri="{FF2B5EF4-FFF2-40B4-BE49-F238E27FC236}">
                <a16:creationId xmlns:a16="http://schemas.microsoft.com/office/drawing/2014/main" id="{3D8934E6-473A-4D44-90B4-46C9ADBE036A}"/>
              </a:ext>
            </a:extLst>
          </p:cNvPr>
          <p:cNvSpPr>
            <a:spLocks noGrp="1"/>
          </p:cNvSpPr>
          <p:nvPr>
            <p:ph sz="quarter" idx="12" hasCustomPrompt="1"/>
          </p:nvPr>
        </p:nvSpPr>
        <p:spPr>
          <a:xfrm>
            <a:off x="6096000" y="0"/>
            <a:ext cx="6096000" cy="6858000"/>
          </a:xfrm>
          <a:noFill/>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på en av ikonerna för att infoga bild, diagram </a:t>
            </a:r>
            <a:r>
              <a:rPr lang="sv-SE" err="1"/>
              <a:t>etc</a:t>
            </a:r>
            <a:endParaRPr lang="sv-SE"/>
          </a:p>
        </p:txBody>
      </p:sp>
    </p:spTree>
    <p:extLst>
      <p:ext uri="{BB962C8B-B14F-4D97-AF65-F5344CB8AC3E}">
        <p14:creationId xmlns:p14="http://schemas.microsoft.com/office/powerpoint/2010/main" val="3829959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52512EA-4B3D-9045-B692-97F34768D4B1}"/>
              </a:ext>
            </a:extLst>
          </p:cNvPr>
          <p:cNvSpPr>
            <a:spLocks noGrp="1"/>
          </p:cNvSpPr>
          <p:nvPr>
            <p:ph type="dt" sz="half" idx="10"/>
          </p:nvPr>
        </p:nvSpPr>
        <p:spPr/>
        <p:txBody>
          <a:bodyPr/>
          <a:lstStyle/>
          <a:p>
            <a:fld id="{8B41F37B-CF0E-AB4B-B962-A8DFBAD585A7}" type="datetime1">
              <a:rPr lang="sv-SE" smtClean="0"/>
              <a:t>2024-09-03</a:t>
            </a:fld>
            <a:endParaRPr lang="sv-SE"/>
          </a:p>
        </p:txBody>
      </p:sp>
      <p:sp>
        <p:nvSpPr>
          <p:cNvPr id="4" name="Platshållare för bildnummer 3">
            <a:extLst>
              <a:ext uri="{FF2B5EF4-FFF2-40B4-BE49-F238E27FC236}">
                <a16:creationId xmlns:a16="http://schemas.microsoft.com/office/drawing/2014/main" id="{5867A13A-77B7-4645-BF21-500FDD1138AB}"/>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Rubrik 1">
            <a:extLst>
              <a:ext uri="{FF2B5EF4-FFF2-40B4-BE49-F238E27FC236}">
                <a16:creationId xmlns:a16="http://schemas.microsoft.com/office/drawing/2014/main" id="{0DCDD923-9C0E-E74E-B37C-A071C211D43B}"/>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6" name="Platshållare för bild 20">
            <a:extLst>
              <a:ext uri="{FF2B5EF4-FFF2-40B4-BE49-F238E27FC236}">
                <a16:creationId xmlns:a16="http://schemas.microsoft.com/office/drawing/2014/main" id="{54B4F906-E795-394F-B442-FB7BE0A266C4}"/>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Platshållare för text 3">
            <a:extLst>
              <a:ext uri="{FF2B5EF4-FFF2-40B4-BE49-F238E27FC236}">
                <a16:creationId xmlns:a16="http://schemas.microsoft.com/office/drawing/2014/main" id="{F06EF4D3-CC64-524E-868C-ED9423A52A93}"/>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1638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7F59537A-607F-164F-B18D-584BC1B9A926}"/>
              </a:ext>
            </a:extLst>
          </p:cNvPr>
          <p:cNvSpPr>
            <a:spLocks noGrp="1"/>
          </p:cNvSpPr>
          <p:nvPr>
            <p:ph type="dt" sz="half" idx="10"/>
          </p:nvPr>
        </p:nvSpPr>
        <p:spPr/>
        <p:txBody>
          <a:bodyPr/>
          <a:lstStyle/>
          <a:p>
            <a:fld id="{FA915B7D-A7AC-6140-8166-593B5740756E}" type="datetime1">
              <a:rPr lang="sv-SE" smtClean="0"/>
              <a:t>2024-09-03</a:t>
            </a:fld>
            <a:endParaRPr lang="sv-SE"/>
          </a:p>
        </p:txBody>
      </p:sp>
      <p:sp>
        <p:nvSpPr>
          <p:cNvPr id="9" name="Platshållare för bildnummer 8">
            <a:extLst>
              <a:ext uri="{FF2B5EF4-FFF2-40B4-BE49-F238E27FC236}">
                <a16:creationId xmlns:a16="http://schemas.microsoft.com/office/drawing/2014/main" id="{E65E977B-9AA8-3746-9A0D-8552C5D1026C}"/>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90CA1DD6-52DB-B942-955A-9D3B8A0E1DDE}"/>
              </a:ext>
            </a:extLst>
          </p:cNvPr>
          <p:cNvSpPr>
            <a:spLocks noGrp="1"/>
          </p:cNvSpPr>
          <p:nvPr>
            <p:ph type="title"/>
          </p:nvPr>
        </p:nvSpPr>
        <p:spPr>
          <a:xfrm>
            <a:off x="702000" y="365125"/>
            <a:ext cx="10651539"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264E869B-D182-BD44-8EE8-F8D92997C202}"/>
              </a:ext>
            </a:extLst>
          </p:cNvPr>
          <p:cNvSpPr>
            <a:spLocks noGrp="1"/>
          </p:cNvSpPr>
          <p:nvPr>
            <p:ph sz="half" idx="1" hasCustomPrompt="1"/>
          </p:nvPr>
        </p:nvSpPr>
        <p:spPr>
          <a:xfrm>
            <a:off x="702000" y="1825625"/>
            <a:ext cx="5181600" cy="4202100"/>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
        <p:nvSpPr>
          <p:cNvPr id="12" name="Platshållare för innehåll 3">
            <a:extLst>
              <a:ext uri="{FF2B5EF4-FFF2-40B4-BE49-F238E27FC236}">
                <a16:creationId xmlns:a16="http://schemas.microsoft.com/office/drawing/2014/main" id="{D8B60E8F-EB08-4D49-AC5C-331B9EE45456}"/>
              </a:ext>
            </a:extLst>
          </p:cNvPr>
          <p:cNvSpPr>
            <a:spLocks noGrp="1"/>
          </p:cNvSpPr>
          <p:nvPr>
            <p:ph sz="half" idx="2" hasCustomPrompt="1"/>
          </p:nvPr>
        </p:nvSpPr>
        <p:spPr>
          <a:xfrm>
            <a:off x="6172200" y="1825625"/>
            <a:ext cx="5181600" cy="4202100"/>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622097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CBFF8C7-9EDC-6941-A3A0-D8DFD135306E}"/>
              </a:ext>
            </a:extLst>
          </p:cNvPr>
          <p:cNvSpPr>
            <a:spLocks noGrp="1"/>
          </p:cNvSpPr>
          <p:nvPr>
            <p:ph type="dt" sz="half" idx="10"/>
          </p:nvPr>
        </p:nvSpPr>
        <p:spPr/>
        <p:txBody>
          <a:bodyPr/>
          <a:lstStyle/>
          <a:p>
            <a:fld id="{44D558E9-F94A-DB44-BCF4-BDAF2FCA1957}" type="datetime1">
              <a:rPr lang="sv-SE" smtClean="0"/>
              <a:t>2024-09-03</a:t>
            </a:fld>
            <a:endParaRPr lang="sv-SE"/>
          </a:p>
        </p:txBody>
      </p:sp>
      <p:sp>
        <p:nvSpPr>
          <p:cNvPr id="4" name="Platshållare för bildnummer 3">
            <a:extLst>
              <a:ext uri="{FF2B5EF4-FFF2-40B4-BE49-F238E27FC236}">
                <a16:creationId xmlns:a16="http://schemas.microsoft.com/office/drawing/2014/main" id="{359E2D7F-B56B-4C4A-A996-334675DE89C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Platshållare för bild 20">
            <a:extLst>
              <a:ext uri="{FF2B5EF4-FFF2-40B4-BE49-F238E27FC236}">
                <a16:creationId xmlns:a16="http://schemas.microsoft.com/office/drawing/2014/main" id="{122E076E-F96D-1646-8ED0-05C90D7044A2}"/>
              </a:ext>
            </a:extLst>
          </p:cNvPr>
          <p:cNvSpPr>
            <a:spLocks noGrp="1"/>
          </p:cNvSpPr>
          <p:nvPr>
            <p:ph type="pic" sz="quarter" idx="12" hasCustomPrompt="1"/>
          </p:nvPr>
        </p:nvSpPr>
        <p:spPr>
          <a:xfrm>
            <a:off x="7835153" y="0"/>
            <a:ext cx="4356847" cy="6857999"/>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6" name="Rubrik 1">
            <a:extLst>
              <a:ext uri="{FF2B5EF4-FFF2-40B4-BE49-F238E27FC236}">
                <a16:creationId xmlns:a16="http://schemas.microsoft.com/office/drawing/2014/main" id="{DE94707A-FBEF-A146-A7F9-76FDA7137E30}"/>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7" name="Platshållare för text 3">
            <a:extLst>
              <a:ext uri="{FF2B5EF4-FFF2-40B4-BE49-F238E27FC236}">
                <a16:creationId xmlns:a16="http://schemas.microsoft.com/office/drawing/2014/main" id="{900DF477-D86F-7344-9888-513B409881E9}"/>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79577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3A661A1-DE46-464D-A8C3-EAE893FFF000}"/>
              </a:ext>
            </a:extLst>
          </p:cNvPr>
          <p:cNvSpPr>
            <a:spLocks noGrp="1"/>
          </p:cNvSpPr>
          <p:nvPr>
            <p:ph type="dt" sz="half" idx="10"/>
          </p:nvPr>
        </p:nvSpPr>
        <p:spPr/>
        <p:txBody>
          <a:bodyPr/>
          <a:lstStyle/>
          <a:p>
            <a:fld id="{26429844-4776-3941-9ED1-548D351C5A83}" type="datetime1">
              <a:rPr lang="sv-SE" smtClean="0"/>
              <a:t>2024-09-03</a:t>
            </a:fld>
            <a:endParaRPr lang="sv-SE"/>
          </a:p>
        </p:txBody>
      </p:sp>
      <p:sp>
        <p:nvSpPr>
          <p:cNvPr id="11" name="Platshållare för bildnummer 10">
            <a:extLst>
              <a:ext uri="{FF2B5EF4-FFF2-40B4-BE49-F238E27FC236}">
                <a16:creationId xmlns:a16="http://schemas.microsoft.com/office/drawing/2014/main" id="{6388315B-49D3-0A4F-972C-D14387F4423E}"/>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2" name="Rubrik 1">
            <a:extLst>
              <a:ext uri="{FF2B5EF4-FFF2-40B4-BE49-F238E27FC236}">
                <a16:creationId xmlns:a16="http://schemas.microsoft.com/office/drawing/2014/main" id="{0094EA6F-40F9-F643-A4DD-F16E1DED39DF}"/>
              </a:ext>
            </a:extLst>
          </p:cNvPr>
          <p:cNvSpPr>
            <a:spLocks noGrp="1"/>
          </p:cNvSpPr>
          <p:nvPr>
            <p:ph type="title"/>
          </p:nvPr>
        </p:nvSpPr>
        <p:spPr>
          <a:xfrm>
            <a:off x="702000" y="365125"/>
            <a:ext cx="10653388" cy="1325563"/>
          </a:xfrm>
        </p:spPr>
        <p:txBody>
          <a:bodyPr/>
          <a:lstStyle/>
          <a:p>
            <a:r>
              <a:rPr lang="sv-SE"/>
              <a:t>Klicka här för att ändra mall för rubrikformat</a:t>
            </a:r>
          </a:p>
        </p:txBody>
      </p:sp>
      <p:sp>
        <p:nvSpPr>
          <p:cNvPr id="13" name="Platshållare för text 2">
            <a:extLst>
              <a:ext uri="{FF2B5EF4-FFF2-40B4-BE49-F238E27FC236}">
                <a16:creationId xmlns:a16="http://schemas.microsoft.com/office/drawing/2014/main" id="{EB0A513E-0EE7-BF44-ABE7-90E9F6695489}"/>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Platshållare för innehåll 3">
            <a:extLst>
              <a:ext uri="{FF2B5EF4-FFF2-40B4-BE49-F238E27FC236}">
                <a16:creationId xmlns:a16="http://schemas.microsoft.com/office/drawing/2014/main" id="{976F1EB5-CBC6-5545-9DF0-41A81D2BAB21}"/>
              </a:ext>
            </a:extLst>
          </p:cNvPr>
          <p:cNvSpPr>
            <a:spLocks noGrp="1"/>
          </p:cNvSpPr>
          <p:nvPr>
            <p:ph sz="half" idx="2" hasCustomPrompt="1"/>
          </p:nvPr>
        </p:nvSpPr>
        <p:spPr>
          <a:xfrm>
            <a:off x="702000" y="2618842"/>
            <a:ext cx="5157787" cy="3416198"/>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
        <p:nvSpPr>
          <p:cNvPr id="15" name="Platshållare för text 4">
            <a:extLst>
              <a:ext uri="{FF2B5EF4-FFF2-40B4-BE49-F238E27FC236}">
                <a16:creationId xmlns:a16="http://schemas.microsoft.com/office/drawing/2014/main" id="{72CD56D5-D906-D34D-9100-20B751230BD2}"/>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Platshållare för innehåll 5">
            <a:extLst>
              <a:ext uri="{FF2B5EF4-FFF2-40B4-BE49-F238E27FC236}">
                <a16:creationId xmlns:a16="http://schemas.microsoft.com/office/drawing/2014/main" id="{1F07FCEE-45F6-5F4C-B57C-D7045D16504C}"/>
              </a:ext>
            </a:extLst>
          </p:cNvPr>
          <p:cNvSpPr>
            <a:spLocks noGrp="1"/>
          </p:cNvSpPr>
          <p:nvPr>
            <p:ph sz="quarter" idx="4" hasCustomPrompt="1"/>
          </p:nvPr>
        </p:nvSpPr>
        <p:spPr>
          <a:xfrm>
            <a:off x="6172200" y="2618842"/>
            <a:ext cx="5183188" cy="3416198"/>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51724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2279246D-1B4A-AD47-97C4-AA65FBB30CA4}"/>
              </a:ext>
            </a:extLst>
          </p:cNvPr>
          <p:cNvSpPr>
            <a:spLocks noGrp="1"/>
          </p:cNvSpPr>
          <p:nvPr>
            <p:ph type="dt" sz="half" idx="10"/>
          </p:nvPr>
        </p:nvSpPr>
        <p:spPr/>
        <p:txBody>
          <a:bodyPr/>
          <a:lstStyle/>
          <a:p>
            <a:fld id="{DDFE1E09-BF2A-9D4B-9EB4-B923463FE703}" type="datetime1">
              <a:rPr lang="sv-SE" smtClean="0"/>
              <a:t>2024-09-03</a:t>
            </a:fld>
            <a:endParaRPr lang="sv-SE"/>
          </a:p>
        </p:txBody>
      </p:sp>
      <p:sp>
        <p:nvSpPr>
          <p:cNvPr id="7" name="Platshållare för bildnummer 6">
            <a:extLst>
              <a:ext uri="{FF2B5EF4-FFF2-40B4-BE49-F238E27FC236}">
                <a16:creationId xmlns:a16="http://schemas.microsoft.com/office/drawing/2014/main" id="{48B1B892-D09F-2142-9F58-6AD0A2C481E3}"/>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8" name="Rubrik 1">
            <a:extLst>
              <a:ext uri="{FF2B5EF4-FFF2-40B4-BE49-F238E27FC236}">
                <a16:creationId xmlns:a16="http://schemas.microsoft.com/office/drawing/2014/main" id="{8DC0DABF-7E04-7C4F-B2C7-CE69CB851E56}"/>
              </a:ext>
            </a:extLst>
          </p:cNvPr>
          <p:cNvSpPr>
            <a:spLocks noGrp="1"/>
          </p:cNvSpPr>
          <p:nvPr>
            <p:ph type="title"/>
          </p:nvPr>
        </p:nvSpPr>
        <p:spPr>
          <a:xfrm>
            <a:off x="702000" y="365125"/>
            <a:ext cx="10651539" cy="1325563"/>
          </a:xfrm>
        </p:spPr>
        <p:txBody>
          <a:bodyPr/>
          <a:lstStyle>
            <a:lvl1pPr>
              <a:defRPr b="1">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327229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F85DA4C-582D-914B-8DC4-72919B413144}"/>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6" name="Platshållare för bildnummer 5">
            <a:extLst>
              <a:ext uri="{FF2B5EF4-FFF2-40B4-BE49-F238E27FC236}">
                <a16:creationId xmlns:a16="http://schemas.microsoft.com/office/drawing/2014/main" id="{B4CD0D23-0B68-C348-AD6A-63437EB94AE7}"/>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7152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34361B5B-039A-8B45-BAF6-897A947F128B}"/>
              </a:ext>
            </a:extLst>
          </p:cNvPr>
          <p:cNvSpPr>
            <a:spLocks noGrp="1"/>
          </p:cNvSpPr>
          <p:nvPr>
            <p:ph type="dt" sz="half" idx="10"/>
          </p:nvPr>
        </p:nvSpPr>
        <p:spPr/>
        <p:txBody>
          <a:bodyPr/>
          <a:lstStyle/>
          <a:p>
            <a:fld id="{D79210C3-C00B-034C-A8A5-B0F2047B6E7E}" type="datetime1">
              <a:rPr lang="sv-SE" smtClean="0"/>
              <a:t>2024-09-03</a:t>
            </a:fld>
            <a:endParaRPr lang="sv-SE"/>
          </a:p>
        </p:txBody>
      </p:sp>
      <p:sp>
        <p:nvSpPr>
          <p:cNvPr id="9" name="Platshållare för bildnummer 8">
            <a:extLst>
              <a:ext uri="{FF2B5EF4-FFF2-40B4-BE49-F238E27FC236}">
                <a16:creationId xmlns:a16="http://schemas.microsoft.com/office/drawing/2014/main" id="{48315D25-B8C5-6C4C-9F95-5E4887185C34}"/>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9B54500E-B394-9F42-BD12-55DEF95E7E64}"/>
              </a:ext>
            </a:extLst>
          </p:cNvPr>
          <p:cNvSpPr>
            <a:spLocks noGrp="1"/>
          </p:cNvSpPr>
          <p:nvPr>
            <p:ph type="title"/>
          </p:nvPr>
        </p:nvSpPr>
        <p:spPr>
          <a:xfrm>
            <a:off x="702000" y="457200"/>
            <a:ext cx="3932237" cy="1600200"/>
          </a:xfrm>
        </p:spPr>
        <p:txBody>
          <a:bodyPr anchor="b"/>
          <a:lstStyle>
            <a:lvl1pPr>
              <a:defRPr sz="3200"/>
            </a:lvl1p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B24B6104-00B0-A741-B579-BEDF5FB8567D}"/>
              </a:ext>
            </a:extLst>
          </p:cNvPr>
          <p:cNvSpPr>
            <a:spLocks noGrp="1"/>
          </p:cNvSpPr>
          <p:nvPr>
            <p:ph idx="1" hasCustomPrompt="1"/>
          </p:nvPr>
        </p:nvSpPr>
        <p:spPr>
          <a:xfrm>
            <a:off x="5183188" y="457200"/>
            <a:ext cx="6172200" cy="5570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infoga innehåll</a:t>
            </a:r>
          </a:p>
        </p:txBody>
      </p:sp>
      <p:sp>
        <p:nvSpPr>
          <p:cNvPr id="12" name="Platshållare för text 3">
            <a:extLst>
              <a:ext uri="{FF2B5EF4-FFF2-40B4-BE49-F238E27FC236}">
                <a16:creationId xmlns:a16="http://schemas.microsoft.com/office/drawing/2014/main" id="{546C24EF-A6B4-414A-B1D2-85CFEAE9E5B6}"/>
              </a:ext>
            </a:extLst>
          </p:cNvPr>
          <p:cNvSpPr>
            <a:spLocks noGrp="1"/>
          </p:cNvSpPr>
          <p:nvPr>
            <p:ph type="body" sz="half" idx="2"/>
          </p:nvPr>
        </p:nvSpPr>
        <p:spPr>
          <a:xfrm>
            <a:off x="702000" y="2214000"/>
            <a:ext cx="3932237" cy="383585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96788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2E7AF6-0E0F-BC4A-9313-00C88218B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466293-8975-9D43-B79E-10F73A462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3101AC00-DB45-514E-A3C5-41D56753BC13}"/>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10487419" y="6194531"/>
            <a:ext cx="1335999" cy="432000"/>
          </a:xfrm>
          <a:prstGeom prst="rect">
            <a:avLst/>
          </a:prstGeom>
        </p:spPr>
      </p:pic>
      <p:sp>
        <p:nvSpPr>
          <p:cNvPr id="8" name="Platshållare för datum 27">
            <a:extLst>
              <a:ext uri="{FF2B5EF4-FFF2-40B4-BE49-F238E27FC236}">
                <a16:creationId xmlns:a16="http://schemas.microsoft.com/office/drawing/2014/main" id="{467B4B31-ADCB-EC4D-8E1B-3C2DBA4ED840}"/>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6C67471A-B3F7-8A4C-A7C3-176249C97EB9}" type="datetime1">
              <a:rPr lang="sv-SE" smtClean="0"/>
              <a:t>2024-09-03</a:t>
            </a:fld>
            <a:endParaRPr lang="sv-SE"/>
          </a:p>
        </p:txBody>
      </p:sp>
      <p:sp>
        <p:nvSpPr>
          <p:cNvPr id="9" name="Platshållare för bildnummer 28">
            <a:extLst>
              <a:ext uri="{FF2B5EF4-FFF2-40B4-BE49-F238E27FC236}">
                <a16:creationId xmlns:a16="http://schemas.microsoft.com/office/drawing/2014/main" id="{4AC7EB59-369E-5443-8A74-41E27882E3F5}"/>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1331061225"/>
      </p:ext>
    </p:extLst>
  </p:cSld>
  <p:clrMap bg1="lt1" tx1="dk1" bg2="lt2" tx2="dk2" accent1="accent1" accent2="accent2" accent3="accent3" accent4="accent4" accent5="accent5" accent6="accent6" hlink="hlink" folHlink="folHlink"/>
  <p:sldLayoutIdLst>
    <p:sldLayoutId id="2147483738" r:id="rId1"/>
    <p:sldLayoutId id="2147483749"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50" r:id="rId11"/>
    <p:sldLayoutId id="2147483771" r:id="rId12"/>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2363389-DD78-C54B-85F6-D2C704365F22}"/>
              </a:ext>
            </a:extLst>
          </p:cNvPr>
          <p:cNvSpPr>
            <a:spLocks noGrp="1"/>
          </p:cNvSpPr>
          <p:nvPr>
            <p:ph type="title"/>
          </p:nvPr>
        </p:nvSpPr>
        <p:spPr>
          <a:xfrm>
            <a:off x="7020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B745343-0AFB-FA4A-8142-3C9996812B73}"/>
              </a:ext>
            </a:extLst>
          </p:cNvPr>
          <p:cNvSpPr>
            <a:spLocks noGrp="1"/>
          </p:cNvSpPr>
          <p:nvPr>
            <p:ph type="body" idx="1"/>
          </p:nvPr>
        </p:nvSpPr>
        <p:spPr>
          <a:xfrm>
            <a:off x="702000" y="1825625"/>
            <a:ext cx="10515600" cy="4212024"/>
          </a:xfrm>
          <a:prstGeom prst="rect">
            <a:avLst/>
          </a:prstGeom>
        </p:spPr>
        <p:txBody>
          <a:bodyPr vert="horz" lIns="10800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datum 27">
            <a:extLst>
              <a:ext uri="{FF2B5EF4-FFF2-40B4-BE49-F238E27FC236}">
                <a16:creationId xmlns:a16="http://schemas.microsoft.com/office/drawing/2014/main" id="{A69330A6-BC4B-9744-A321-409021E3D7FE}"/>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bg1"/>
                </a:solidFill>
              </a:defRPr>
            </a:lvl1pPr>
          </a:lstStyle>
          <a:p>
            <a:fld id="{5C3D56A0-9204-434D-8DCF-E0E3FFA8BFB7}" type="datetime1">
              <a:rPr lang="sv-SE" smtClean="0"/>
              <a:t>2024-09-03</a:t>
            </a:fld>
            <a:endParaRPr lang="sv-SE"/>
          </a:p>
        </p:txBody>
      </p:sp>
      <p:sp>
        <p:nvSpPr>
          <p:cNvPr id="21" name="Platshållare för bildnummer 28">
            <a:extLst>
              <a:ext uri="{FF2B5EF4-FFF2-40B4-BE49-F238E27FC236}">
                <a16:creationId xmlns:a16="http://schemas.microsoft.com/office/drawing/2014/main" id="{0DC75BAC-34F9-1D4E-A44A-6795057EA061}"/>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bg1"/>
                </a:solidFill>
              </a:defRPr>
            </a:lvl1pPr>
          </a:lstStyle>
          <a:p>
            <a:fld id="{A3FDC6D7-55FA-E04E-9C93-5B0D56E47450}" type="slidenum">
              <a:rPr lang="sv-SE" smtClean="0"/>
              <a:pPr/>
              <a:t>‹#›</a:t>
            </a:fld>
            <a:endParaRPr lang="sv-SE"/>
          </a:p>
        </p:txBody>
      </p:sp>
      <p:pic>
        <p:nvPicPr>
          <p:cNvPr id="24" name="Bildobjekt 23">
            <a:extLst>
              <a:ext uri="{FF2B5EF4-FFF2-40B4-BE49-F238E27FC236}">
                <a16:creationId xmlns:a16="http://schemas.microsoft.com/office/drawing/2014/main" id="{81090758-C6DC-FF4C-A004-ADFCCBAB5F5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Tree>
    <p:extLst>
      <p:ext uri="{BB962C8B-B14F-4D97-AF65-F5344CB8AC3E}">
        <p14:creationId xmlns:p14="http://schemas.microsoft.com/office/powerpoint/2010/main" val="49815338"/>
      </p:ext>
    </p:extLst>
  </p:cSld>
  <p:clrMap bg1="lt1" tx1="dk1" bg2="lt2" tx2="dk2" accent1="accent1" accent2="accent2" accent3="accent3" accent4="accent4" accent5="accent5" accent6="accent6" hlink="hlink" folHlink="folHlink"/>
  <p:sldLayoutIdLst>
    <p:sldLayoutId id="2147483674" r:id="rId1"/>
    <p:sldLayoutId id="2147483695" r:id="rId2"/>
    <p:sldLayoutId id="2147483676" r:id="rId3"/>
    <p:sldLayoutId id="2147483682" r:id="rId4"/>
    <p:sldLayoutId id="2147483681" r:id="rId5"/>
    <p:sldLayoutId id="2147483720" r:id="rId6"/>
    <p:sldLayoutId id="2147483714" r:id="rId7"/>
    <p:sldLayoutId id="2147483769" r:id="rId8"/>
  </p:sldLayoutIdLst>
  <p:hf hdr="0" ftr="0"/>
  <p:txStyles>
    <p:titleStyle>
      <a:lvl1pPr algn="l" defTabSz="914400" rtl="0" eaLnBrk="1" latinLnBrk="0" hangingPunct="1">
        <a:lnSpc>
          <a:spcPct val="90000"/>
        </a:lnSpc>
        <a:spcBef>
          <a:spcPct val="0"/>
        </a:spcBef>
        <a:buNone/>
        <a:defRPr sz="4400" b="0" i="0" kern="1200">
          <a:solidFill>
            <a:schemeClr val="bg1"/>
          </a:solidFill>
          <a:latin typeface="Averta 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Averta Regular"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Averta Regular"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Averta Regular"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Averta Regular"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Averta Regular"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951B7FC-477F-2E4E-8CAF-837A3B586A8A}"/>
              </a:ext>
            </a:extLst>
          </p:cNvPr>
          <p:cNvPicPr>
            <a:picLocks noChangeAspect="1"/>
          </p:cNvPicPr>
          <p:nvPr userDrawn="1"/>
        </p:nvPicPr>
        <p:blipFill rotWithShape="1">
          <a:blip r:embed="rId14" cstate="email">
            <a:alphaModFix amt="4000"/>
            <a:extLst>
              <a:ext uri="{28A0092B-C50C-407E-A947-70E740481C1C}">
                <a14:useLocalDpi xmlns:a14="http://schemas.microsoft.com/office/drawing/2010/main"/>
              </a:ext>
            </a:extLst>
          </a:blip>
          <a:srcRect t="20385" r="12507" b="36025"/>
          <a:stretch/>
        </p:blipFill>
        <p:spPr>
          <a:xfrm>
            <a:off x="0" y="1"/>
            <a:ext cx="12192000" cy="6858000"/>
          </a:xfrm>
          <a:prstGeom prst="rect">
            <a:avLst/>
          </a:prstGeom>
        </p:spPr>
      </p:pic>
      <p:sp>
        <p:nvSpPr>
          <p:cNvPr id="2" name="Platshållare för rubrik 1">
            <a:extLst>
              <a:ext uri="{FF2B5EF4-FFF2-40B4-BE49-F238E27FC236}">
                <a16:creationId xmlns:a16="http://schemas.microsoft.com/office/drawing/2014/main" id="{BC4ED6A7-0010-D947-B94B-9AA220FBB50F}"/>
              </a:ext>
            </a:extLst>
          </p:cNvPr>
          <p:cNvSpPr>
            <a:spLocks noGrp="1"/>
          </p:cNvSpPr>
          <p:nvPr>
            <p:ph type="title"/>
          </p:nvPr>
        </p:nvSpPr>
        <p:spPr>
          <a:xfrm>
            <a:off x="702000" y="365125"/>
            <a:ext cx="106518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ED1F20-70E1-9F47-86D0-00FEA855D3F6}"/>
              </a:ext>
            </a:extLst>
          </p:cNvPr>
          <p:cNvSpPr>
            <a:spLocks noGrp="1"/>
          </p:cNvSpPr>
          <p:nvPr>
            <p:ph type="body" idx="1"/>
          </p:nvPr>
        </p:nvSpPr>
        <p:spPr>
          <a:xfrm>
            <a:off x="701999" y="1825625"/>
            <a:ext cx="10651799" cy="421202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1C92B915-77B0-2E4A-90C2-0EC120218A8F}"/>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10486800" y="6195600"/>
            <a:ext cx="1335999" cy="432000"/>
          </a:xfrm>
          <a:prstGeom prst="rect">
            <a:avLst/>
          </a:prstGeom>
        </p:spPr>
      </p:pic>
      <p:sp>
        <p:nvSpPr>
          <p:cNvPr id="14" name="Platshållare för datum 27">
            <a:extLst>
              <a:ext uri="{FF2B5EF4-FFF2-40B4-BE49-F238E27FC236}">
                <a16:creationId xmlns:a16="http://schemas.microsoft.com/office/drawing/2014/main" id="{714BB69F-A032-C34F-B9A6-3C8D06863B89}"/>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8F09627A-D187-1F46-8820-9459E07635DC}" type="datetime1">
              <a:rPr lang="sv-SE" smtClean="0"/>
              <a:t>2024-09-03</a:t>
            </a:fld>
            <a:endParaRPr lang="sv-SE"/>
          </a:p>
        </p:txBody>
      </p:sp>
      <p:sp>
        <p:nvSpPr>
          <p:cNvPr id="15" name="Platshållare för bildnummer 28">
            <a:extLst>
              <a:ext uri="{FF2B5EF4-FFF2-40B4-BE49-F238E27FC236}">
                <a16:creationId xmlns:a16="http://schemas.microsoft.com/office/drawing/2014/main" id="{2675259D-3B94-2344-B1DE-EC70904FC258}"/>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398321426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718" r:id="rId4"/>
    <p:sldLayoutId id="2147483687" r:id="rId5"/>
    <p:sldLayoutId id="2147483688" r:id="rId6"/>
    <p:sldLayoutId id="2147483689" r:id="rId7"/>
    <p:sldLayoutId id="2147483690" r:id="rId8"/>
    <p:sldLayoutId id="2147483712" r:id="rId9"/>
    <p:sldLayoutId id="2147483694" r:id="rId10"/>
    <p:sldLayoutId id="2147483719" r:id="rId11"/>
    <p:sldLayoutId id="2147483710" r:id="rId12"/>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58A3378-F8F1-F043-B73A-79ED84902151}"/>
              </a:ext>
            </a:extLst>
          </p:cNvPr>
          <p:cNvSpPr>
            <a:spLocks noGrp="1"/>
          </p:cNvSpPr>
          <p:nvPr>
            <p:ph type="title"/>
          </p:nvPr>
        </p:nvSpPr>
        <p:spPr>
          <a:xfrm>
            <a:off x="702000" y="365125"/>
            <a:ext cx="106518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159B97-F7ED-2A44-B7BD-C9575CD44E57}"/>
              </a:ext>
            </a:extLst>
          </p:cNvPr>
          <p:cNvSpPr>
            <a:spLocks noGrp="1"/>
          </p:cNvSpPr>
          <p:nvPr>
            <p:ph type="body" idx="1"/>
          </p:nvPr>
        </p:nvSpPr>
        <p:spPr>
          <a:xfrm>
            <a:off x="702000" y="1825625"/>
            <a:ext cx="10651800" cy="421202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FF2B5EF4-FFF2-40B4-BE49-F238E27FC236}">
                <a16:creationId xmlns:a16="http://schemas.microsoft.com/office/drawing/2014/main" id="{D318DDB4-6DC5-8A44-B966-A9D9F2CA0C8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4" name="Platshållare för datum 27">
            <a:extLst>
              <a:ext uri="{FF2B5EF4-FFF2-40B4-BE49-F238E27FC236}">
                <a16:creationId xmlns:a16="http://schemas.microsoft.com/office/drawing/2014/main" id="{2BFFA022-3339-0549-83ED-56498E17A05F}"/>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accent1"/>
                </a:solidFill>
              </a:defRPr>
            </a:lvl1pPr>
          </a:lstStyle>
          <a:p>
            <a:fld id="{C5A8EF29-BB76-2145-AC27-85979F78D299}" type="datetime1">
              <a:rPr lang="sv-SE" smtClean="0"/>
              <a:t>2024-09-03</a:t>
            </a:fld>
            <a:endParaRPr lang="sv-SE"/>
          </a:p>
        </p:txBody>
      </p:sp>
      <p:sp>
        <p:nvSpPr>
          <p:cNvPr id="15" name="Platshållare för bildnummer 28">
            <a:extLst>
              <a:ext uri="{FF2B5EF4-FFF2-40B4-BE49-F238E27FC236}">
                <a16:creationId xmlns:a16="http://schemas.microsoft.com/office/drawing/2014/main" id="{84447150-0E40-E047-8494-CF7494298622}"/>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accent1"/>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150590105"/>
      </p:ext>
    </p:extLst>
  </p:cSld>
  <p:clrMap bg1="lt1" tx1="dk1" bg2="lt2" tx2="dk2" accent1="accent1" accent2="accent2" accent3="accent3" accent4="accent4" accent5="accent5" accent6="accent6" hlink="hlink" folHlink="folHlink"/>
  <p:sldLayoutIdLst>
    <p:sldLayoutId id="2147483697" r:id="rId1"/>
    <p:sldLayoutId id="2147483706" r:id="rId2"/>
    <p:sldLayoutId id="2147483699" r:id="rId3"/>
    <p:sldLayoutId id="2147483709" r:id="rId4"/>
    <p:sldLayoutId id="2147483708" r:id="rId5"/>
    <p:sldLayoutId id="2147483721" r:id="rId6"/>
    <p:sldLayoutId id="2147483707" r:id="rId7"/>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rta Regular"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rta Regular"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rta Regular"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rta Regular"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rta Regular"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28E19CA-ECE5-2444-8321-C4DB5488BAC2}"/>
              </a:ext>
            </a:extLst>
          </p:cNvPr>
          <p:cNvPicPr>
            <a:picLocks noChangeAspect="1"/>
          </p:cNvPicPr>
          <p:nvPr userDrawn="1"/>
        </p:nvPicPr>
        <p:blipFill rotWithShape="1">
          <a:blip r:embed="rId13" cstate="email">
            <a:alphaModFix amt="4000"/>
            <a:extLst>
              <a:ext uri="{28A0092B-C50C-407E-A947-70E740481C1C}">
                <a14:useLocalDpi xmlns:a14="http://schemas.microsoft.com/office/drawing/2010/main"/>
              </a:ext>
            </a:extLst>
          </a:blip>
          <a:srcRect t="20385" r="12507" b="36025"/>
          <a:stretch/>
        </p:blipFill>
        <p:spPr>
          <a:xfrm>
            <a:off x="0" y="1"/>
            <a:ext cx="12192000" cy="6858000"/>
          </a:xfrm>
          <a:prstGeom prst="rect">
            <a:avLst/>
          </a:prstGeom>
        </p:spPr>
      </p:pic>
      <p:sp>
        <p:nvSpPr>
          <p:cNvPr id="2" name="Platshållare för rubrik 1">
            <a:extLst>
              <a:ext uri="{FF2B5EF4-FFF2-40B4-BE49-F238E27FC236}">
                <a16:creationId xmlns:a16="http://schemas.microsoft.com/office/drawing/2014/main" id="{77499F20-5E51-474E-A5E9-BAC172593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5C4FB90-2E06-D24B-93D5-E72E114860F1}"/>
              </a:ext>
            </a:extLst>
          </p:cNvPr>
          <p:cNvSpPr>
            <a:spLocks noGrp="1"/>
          </p:cNvSpPr>
          <p:nvPr>
            <p:ph type="body" idx="1"/>
          </p:nvPr>
        </p:nvSpPr>
        <p:spPr>
          <a:xfrm>
            <a:off x="838200" y="1825625"/>
            <a:ext cx="10515600" cy="423240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FFBA4F81-F514-DF41-9092-A0503E9B68C1}"/>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10486800" y="6195600"/>
            <a:ext cx="1335999" cy="432000"/>
          </a:xfrm>
          <a:prstGeom prst="rect">
            <a:avLst/>
          </a:prstGeom>
        </p:spPr>
      </p:pic>
      <p:sp>
        <p:nvSpPr>
          <p:cNvPr id="9" name="Platshållare för datum 27">
            <a:extLst>
              <a:ext uri="{FF2B5EF4-FFF2-40B4-BE49-F238E27FC236}">
                <a16:creationId xmlns:a16="http://schemas.microsoft.com/office/drawing/2014/main" id="{793AC2AF-87D1-4046-A036-53B11E1C73D7}"/>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b="0" i="0">
                <a:solidFill>
                  <a:schemeClr val="tx1">
                    <a:tint val="75000"/>
                  </a:schemeClr>
                </a:solidFill>
                <a:latin typeface="Averta Regular" pitchFamily="2" charset="77"/>
              </a:defRPr>
            </a:lvl1pPr>
          </a:lstStyle>
          <a:p>
            <a:fld id="{CC668409-3153-314B-B92F-68D22A1DCCA0}" type="datetime1">
              <a:rPr lang="sv-SE" smtClean="0"/>
              <a:t>2024-09-03</a:t>
            </a:fld>
            <a:endParaRPr lang="sv-SE"/>
          </a:p>
        </p:txBody>
      </p:sp>
      <p:sp>
        <p:nvSpPr>
          <p:cNvPr id="10" name="Platshållare för bildnummer 28">
            <a:extLst>
              <a:ext uri="{FF2B5EF4-FFF2-40B4-BE49-F238E27FC236}">
                <a16:creationId xmlns:a16="http://schemas.microsoft.com/office/drawing/2014/main" id="{92E68A03-53D3-594F-B2CE-B2E0CCB815EB}"/>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b="0" i="0">
                <a:solidFill>
                  <a:schemeClr val="tx1">
                    <a:tint val="75000"/>
                  </a:schemeClr>
                </a:solidFill>
                <a:latin typeface="Averta Regular" pitchFamily="2" charset="77"/>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25208956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63" r:id="rId4"/>
    <p:sldLayoutId id="2147483755" r:id="rId5"/>
    <p:sldLayoutId id="2147483756" r:id="rId6"/>
    <p:sldLayoutId id="2147483757" r:id="rId7"/>
    <p:sldLayoutId id="2147483758" r:id="rId8"/>
    <p:sldLayoutId id="2147483759" r:id="rId9"/>
    <p:sldLayoutId id="2147483764" r:id="rId10"/>
    <p:sldLayoutId id="2147483765" r:id="rId11"/>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3.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9.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0.jpe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1.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hyperlink" Target="https://www.bonuscopyright.se/wp-content/uploads/2021/09/kopieringsguide-affisch-grund-gymnasieskola.pdf" TargetMode="External"/><Relationship Id="rId7" Type="http://schemas.openxmlformats.org/officeDocument/2006/relationships/hyperlink" Target="https://bonuscopyright.typeform.com/skola" TargetMode="External"/><Relationship Id="rId12" Type="http://schemas.openxmlformats.org/officeDocument/2006/relationships/hyperlink" Target="https://www.bonuscopyright.se/lararportal/"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https://mediemyndigheten.se/barn-och-unga/for-vuxna/lagar-och-regelverk/upphovsratt/lilla-upphovsrattsfragan/" TargetMode="External"/><Relationship Id="rId11" Type="http://schemas.openxmlformats.org/officeDocument/2006/relationships/image" Target="../media/image37.png"/><Relationship Id="rId5" Type="http://schemas.openxmlformats.org/officeDocument/2006/relationships/hyperlink" Target="https://www.bonuscopyright.se/wp-content/uploads/2024/08/snabbguide-skolkopieringsavtalet.pdf" TargetMode="External"/><Relationship Id="rId10" Type="http://schemas.openxmlformats.org/officeDocument/2006/relationships/image" Target="../media/image36.emf"/><Relationship Id="rId4" Type="http://schemas.openxmlformats.org/officeDocument/2006/relationships/hyperlink" Target="https://www.bonuscopyright.se/wp-content/uploads/2024/08/upphovsrattskollen-2024.pdf" TargetMode="External"/><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7C1714-00A5-BFFB-0009-631D1B929BFD}"/>
              </a:ext>
            </a:extLst>
          </p:cNvPr>
          <p:cNvSpPr>
            <a:spLocks noGrp="1"/>
          </p:cNvSpPr>
          <p:nvPr>
            <p:ph type="dt" sz="half" idx="12"/>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BBC1850B-B3A7-7100-650B-8E56F37A5EAC}"/>
              </a:ext>
            </a:extLst>
          </p:cNvPr>
          <p:cNvSpPr>
            <a:spLocks noGrp="1"/>
          </p:cNvSpPr>
          <p:nvPr>
            <p:ph type="sldNum" sz="quarter" idx="13"/>
          </p:nvPr>
        </p:nvSpPr>
        <p:spPr/>
        <p:txBody>
          <a:bodyPr/>
          <a:lstStyle/>
          <a:p>
            <a:fld id="{A3FDC6D7-55FA-E04E-9C93-5B0D56E47450}" type="slidenum">
              <a:rPr lang="sv-SE" smtClean="0"/>
              <a:pPr/>
              <a:t>1</a:t>
            </a:fld>
            <a:endParaRPr lang="sv-SE"/>
          </a:p>
        </p:txBody>
      </p:sp>
    </p:spTree>
    <p:extLst>
      <p:ext uri="{BB962C8B-B14F-4D97-AF65-F5344CB8AC3E}">
        <p14:creationId xmlns:p14="http://schemas.microsoft.com/office/powerpoint/2010/main" val="236658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E9DFF4D-9E88-CBF0-E388-D042E910B0AA}"/>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3" name="Platshållare för bildnummer 2">
            <a:extLst>
              <a:ext uri="{FF2B5EF4-FFF2-40B4-BE49-F238E27FC236}">
                <a16:creationId xmlns:a16="http://schemas.microsoft.com/office/drawing/2014/main" id="{8AA9421D-B968-8A10-D399-CDF12356576E}"/>
              </a:ext>
            </a:extLst>
          </p:cNvPr>
          <p:cNvSpPr>
            <a:spLocks noGrp="1"/>
          </p:cNvSpPr>
          <p:nvPr>
            <p:ph type="sldNum" sz="quarter" idx="11"/>
          </p:nvPr>
        </p:nvSpPr>
        <p:spPr/>
        <p:txBody>
          <a:bodyPr/>
          <a:lstStyle/>
          <a:p>
            <a:fld id="{A3FDC6D7-55FA-E04E-9C93-5B0D56E47450}" type="slidenum">
              <a:rPr lang="sv-SE" smtClean="0"/>
              <a:pPr/>
              <a:t>10</a:t>
            </a:fld>
            <a:endParaRPr lang="sv-SE"/>
          </a:p>
        </p:txBody>
      </p:sp>
      <p:sp>
        <p:nvSpPr>
          <p:cNvPr id="4" name="Rubrik 3">
            <a:extLst>
              <a:ext uri="{FF2B5EF4-FFF2-40B4-BE49-F238E27FC236}">
                <a16:creationId xmlns:a16="http://schemas.microsoft.com/office/drawing/2014/main" id="{60085F70-530A-3884-B78D-5DE8AA9AE4E0}"/>
              </a:ext>
            </a:extLst>
          </p:cNvPr>
          <p:cNvSpPr>
            <a:spLocks noGrp="1"/>
          </p:cNvSpPr>
          <p:nvPr>
            <p:ph type="title"/>
          </p:nvPr>
        </p:nvSpPr>
        <p:spPr>
          <a:xfrm>
            <a:off x="318562" y="67468"/>
            <a:ext cx="10651539" cy="1325563"/>
          </a:xfrm>
        </p:spPr>
        <p:txBody>
          <a:bodyPr>
            <a:normAutofit/>
          </a:bodyPr>
          <a:lstStyle/>
          <a:p>
            <a:r>
              <a:rPr lang="sv-SE" dirty="0">
                <a:latin typeface="Arial" panose="020B0604020202020204" pitchFamily="34" charset="0"/>
                <a:cs typeface="Arial" panose="020B0604020202020204" pitchFamily="34" charset="0"/>
              </a:rPr>
              <a:t>Kollektiv licensiering</a:t>
            </a:r>
          </a:p>
        </p:txBody>
      </p:sp>
      <p:sp>
        <p:nvSpPr>
          <p:cNvPr id="5" name="Platshållare för innehåll 4">
            <a:extLst>
              <a:ext uri="{FF2B5EF4-FFF2-40B4-BE49-F238E27FC236}">
                <a16:creationId xmlns:a16="http://schemas.microsoft.com/office/drawing/2014/main" id="{B95B81C7-E89F-2980-C195-B2F57F0A67FC}"/>
              </a:ext>
            </a:extLst>
          </p:cNvPr>
          <p:cNvSpPr>
            <a:spLocks noGrp="1"/>
          </p:cNvSpPr>
          <p:nvPr>
            <p:ph idx="1"/>
          </p:nvPr>
        </p:nvSpPr>
        <p:spPr/>
        <p:txBody>
          <a:bodyPr>
            <a:normAutofit/>
          </a:bodyPr>
          <a:lstStyle/>
          <a:p>
            <a:pPr marL="0" indent="0">
              <a:buNone/>
            </a:pPr>
            <a:endParaRPr lang="sv-SE"/>
          </a:p>
          <a:p>
            <a:pPr marL="0" indent="0">
              <a:buNone/>
            </a:pPr>
            <a:endParaRPr lang="sv-SE"/>
          </a:p>
        </p:txBody>
      </p:sp>
      <p:sp>
        <p:nvSpPr>
          <p:cNvPr id="10" name="textruta 9">
            <a:extLst>
              <a:ext uri="{FF2B5EF4-FFF2-40B4-BE49-F238E27FC236}">
                <a16:creationId xmlns:a16="http://schemas.microsoft.com/office/drawing/2014/main" id="{C1D83955-C040-F8B9-7D1A-68BB1B910E49}"/>
              </a:ext>
            </a:extLst>
          </p:cNvPr>
          <p:cNvSpPr txBox="1"/>
          <p:nvPr/>
        </p:nvSpPr>
        <p:spPr>
          <a:xfrm>
            <a:off x="1043333" y="5090993"/>
            <a:ext cx="2171250" cy="646331"/>
          </a:xfrm>
          <a:prstGeom prst="rect">
            <a:avLst/>
          </a:prstGeom>
          <a:noFill/>
        </p:spPr>
        <p:txBody>
          <a:bodyPr wrap="square" rtlCol="0">
            <a:spAutoFit/>
          </a:bodyPr>
          <a:lstStyle/>
          <a:p>
            <a:r>
              <a:rPr lang="sv-SE"/>
              <a:t>Utan kollektiv licensiering</a:t>
            </a:r>
          </a:p>
        </p:txBody>
      </p:sp>
      <p:sp>
        <p:nvSpPr>
          <p:cNvPr id="12" name="textruta 11">
            <a:extLst>
              <a:ext uri="{FF2B5EF4-FFF2-40B4-BE49-F238E27FC236}">
                <a16:creationId xmlns:a16="http://schemas.microsoft.com/office/drawing/2014/main" id="{7A4DF874-67A9-0236-0759-7498D6E60266}"/>
              </a:ext>
            </a:extLst>
          </p:cNvPr>
          <p:cNvSpPr txBox="1"/>
          <p:nvPr/>
        </p:nvSpPr>
        <p:spPr>
          <a:xfrm>
            <a:off x="6604899" y="5090992"/>
            <a:ext cx="2171250" cy="646331"/>
          </a:xfrm>
          <a:prstGeom prst="rect">
            <a:avLst/>
          </a:prstGeom>
          <a:noFill/>
        </p:spPr>
        <p:txBody>
          <a:bodyPr wrap="square" rtlCol="0">
            <a:spAutoFit/>
          </a:bodyPr>
          <a:lstStyle/>
          <a:p>
            <a:r>
              <a:rPr lang="sv-SE"/>
              <a:t>Med kollektiv licensiering</a:t>
            </a:r>
          </a:p>
        </p:txBody>
      </p:sp>
      <p:pic>
        <p:nvPicPr>
          <p:cNvPr id="7" name="Bildobjekt 6">
            <a:extLst>
              <a:ext uri="{FF2B5EF4-FFF2-40B4-BE49-F238E27FC236}">
                <a16:creationId xmlns:a16="http://schemas.microsoft.com/office/drawing/2014/main" id="{2AB6521B-5D9E-DEB2-9AD6-F9A9347A182C}"/>
              </a:ext>
            </a:extLst>
          </p:cNvPr>
          <p:cNvPicPr>
            <a:picLocks noChangeAspect="1"/>
          </p:cNvPicPr>
          <p:nvPr/>
        </p:nvPicPr>
        <p:blipFill>
          <a:blip r:embed="rId3"/>
          <a:stretch>
            <a:fillRect/>
          </a:stretch>
        </p:blipFill>
        <p:spPr>
          <a:xfrm>
            <a:off x="1191864" y="990157"/>
            <a:ext cx="9672931" cy="5547711"/>
          </a:xfrm>
          <a:prstGeom prst="rect">
            <a:avLst/>
          </a:prstGeom>
        </p:spPr>
      </p:pic>
    </p:spTree>
    <p:extLst>
      <p:ext uri="{BB962C8B-B14F-4D97-AF65-F5344CB8AC3E}">
        <p14:creationId xmlns:p14="http://schemas.microsoft.com/office/powerpoint/2010/main" val="56336795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46000"/>
                    </a14:imgEffect>
                    <a14:imgEffect>
                      <a14:brightnessContrast brigh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CBB3C2A-D523-2C4D-ADC0-9675D048A2F2}"/>
              </a:ext>
            </a:extLst>
          </p:cNvPr>
          <p:cNvSpPr>
            <a:spLocks noGrp="1"/>
          </p:cNvSpPr>
          <p:nvPr>
            <p:ph type="ctrTitle"/>
          </p:nvPr>
        </p:nvSpPr>
        <p:spPr>
          <a:xfrm>
            <a:off x="702262" y="1890499"/>
            <a:ext cx="10775036" cy="1538501"/>
          </a:xfrm>
        </p:spPr>
        <p:txBody>
          <a:bodyPr>
            <a:normAutofit/>
          </a:bodyPr>
          <a:lstStyle/>
          <a:p>
            <a:r>
              <a:rPr lang="sv-SE" b="1" dirty="0">
                <a:latin typeface="Arial" panose="020B0604020202020204" pitchFamily="34" charset="0"/>
              </a:rPr>
              <a:t>Skolkopieringsavtalet</a:t>
            </a:r>
            <a:br>
              <a:rPr lang="sv-SE" dirty="0">
                <a:latin typeface="+mn-lt"/>
              </a:rPr>
            </a:br>
            <a:endParaRPr lang="sv-SE" sz="2700" dirty="0">
              <a:solidFill>
                <a:schemeClr val="accent5">
                  <a:lumMod val="60000"/>
                  <a:lumOff val="40000"/>
                </a:schemeClr>
              </a:solidFill>
              <a:latin typeface="+mn-lt"/>
            </a:endParaRPr>
          </a:p>
        </p:txBody>
      </p:sp>
      <p:sp>
        <p:nvSpPr>
          <p:cNvPr id="6" name="Platshållare för datum 5">
            <a:extLst>
              <a:ext uri="{FF2B5EF4-FFF2-40B4-BE49-F238E27FC236}">
                <a16:creationId xmlns:a16="http://schemas.microsoft.com/office/drawing/2014/main" id="{194016B4-0D25-474D-9735-F70CC2C3F1BF}"/>
              </a:ext>
            </a:extLst>
          </p:cNvPr>
          <p:cNvSpPr>
            <a:spLocks noGrp="1"/>
          </p:cNvSpPr>
          <p:nvPr>
            <p:ph type="dt" sz="half" idx="10"/>
          </p:nvPr>
        </p:nvSpPr>
        <p:spPr/>
        <p:txBody>
          <a:bodyPr/>
          <a:lstStyle/>
          <a:p>
            <a:r>
              <a:rPr lang="sv-SE"/>
              <a:t>2022-07-01</a:t>
            </a:r>
          </a:p>
        </p:txBody>
      </p:sp>
      <p:sp>
        <p:nvSpPr>
          <p:cNvPr id="7" name="Platshållare för bildnummer 6">
            <a:extLst>
              <a:ext uri="{FF2B5EF4-FFF2-40B4-BE49-F238E27FC236}">
                <a16:creationId xmlns:a16="http://schemas.microsoft.com/office/drawing/2014/main" id="{17DBF877-8A7B-554E-BF8E-CB652763E8D3}"/>
              </a:ext>
            </a:extLst>
          </p:cNvPr>
          <p:cNvSpPr>
            <a:spLocks noGrp="1"/>
          </p:cNvSpPr>
          <p:nvPr>
            <p:ph type="sldNum" sz="quarter" idx="11"/>
          </p:nvPr>
        </p:nvSpPr>
        <p:spPr/>
        <p:txBody>
          <a:bodyPr/>
          <a:lstStyle/>
          <a:p>
            <a:fld id="{A3FDC6D7-55FA-E04E-9C93-5B0D56E47450}" type="slidenum">
              <a:rPr lang="sv-SE" smtClean="0"/>
              <a:pPr/>
              <a:t>11</a:t>
            </a:fld>
            <a:endParaRPr lang="sv-SE"/>
          </a:p>
        </p:txBody>
      </p:sp>
      <p:sp>
        <p:nvSpPr>
          <p:cNvPr id="5" name="Rubrik 3">
            <a:extLst>
              <a:ext uri="{FF2B5EF4-FFF2-40B4-BE49-F238E27FC236}">
                <a16:creationId xmlns:a16="http://schemas.microsoft.com/office/drawing/2014/main" id="{A6F03054-A9B7-C15E-F200-94E2F2CE5606}"/>
              </a:ext>
            </a:extLst>
          </p:cNvPr>
          <p:cNvSpPr txBox="1">
            <a:spLocks/>
          </p:cNvSpPr>
          <p:nvPr/>
        </p:nvSpPr>
        <p:spPr>
          <a:xfrm>
            <a:off x="865173" y="3216163"/>
            <a:ext cx="10359876" cy="314473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0" i="0" kern="1200">
                <a:solidFill>
                  <a:schemeClr val="bg1"/>
                </a:solidFill>
                <a:latin typeface="Averta Bold" pitchFamily="2" charset="77"/>
                <a:ea typeface="+mj-ea"/>
                <a:cs typeface="Arial" panose="020B0604020202020204" pitchFamily="34" charset="0"/>
              </a:defRPr>
            </a:lvl1pPr>
          </a:lstStyle>
          <a:p>
            <a:r>
              <a:rPr lang="sv-SE" sz="2700" dirty="0">
                <a:latin typeface="+mn-lt"/>
              </a:rPr>
              <a:t>Skolkopieringsavtalet ger rätt att, i viss omfattning,</a:t>
            </a:r>
          </a:p>
          <a:p>
            <a:r>
              <a:rPr lang="sv-SE" sz="2700" dirty="0">
                <a:latin typeface="+mn-lt"/>
              </a:rPr>
              <a:t>kopiera och dela upphovsrättsligt skyddat material</a:t>
            </a:r>
          </a:p>
          <a:p>
            <a:r>
              <a:rPr lang="sv-SE" sz="2700" dirty="0">
                <a:latin typeface="+mn-lt"/>
              </a:rPr>
              <a:t>ur offentliggjorda svenska och utländska verk,</a:t>
            </a:r>
          </a:p>
          <a:p>
            <a:r>
              <a:rPr lang="sv-SE" sz="2700" dirty="0">
                <a:latin typeface="+mn-lt"/>
              </a:rPr>
              <a:t>analogt och digitalt. </a:t>
            </a:r>
            <a:endParaRPr lang="sv-SE" sz="2700" dirty="0">
              <a:solidFill>
                <a:schemeClr val="accent5">
                  <a:lumMod val="60000"/>
                  <a:lumOff val="40000"/>
                </a:schemeClr>
              </a:solidFill>
              <a:latin typeface="+mn-lt"/>
            </a:endParaRPr>
          </a:p>
        </p:txBody>
      </p:sp>
      <p:sp>
        <p:nvSpPr>
          <p:cNvPr id="8" name="textruta 7">
            <a:extLst>
              <a:ext uri="{FF2B5EF4-FFF2-40B4-BE49-F238E27FC236}">
                <a16:creationId xmlns:a16="http://schemas.microsoft.com/office/drawing/2014/main" id="{9905EC15-B44E-F2FF-452C-4551F804ABF9}"/>
              </a:ext>
            </a:extLst>
          </p:cNvPr>
          <p:cNvSpPr txBox="1"/>
          <p:nvPr/>
        </p:nvSpPr>
        <p:spPr>
          <a:xfrm>
            <a:off x="10261073" y="192301"/>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Matthew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Feeney</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Tree>
    <p:extLst>
      <p:ext uri="{BB962C8B-B14F-4D97-AF65-F5344CB8AC3E}">
        <p14:creationId xmlns:p14="http://schemas.microsoft.com/office/powerpoint/2010/main" val="226365029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75F7C97-F916-044A-B385-64D8DB8B00D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4" name="Platshållare för bildnummer 3">
            <a:extLst>
              <a:ext uri="{FF2B5EF4-FFF2-40B4-BE49-F238E27FC236}">
                <a16:creationId xmlns:a16="http://schemas.microsoft.com/office/drawing/2014/main" id="{3AA497C3-16A4-FD48-B073-CEE4540AB2BA}"/>
              </a:ext>
            </a:extLst>
          </p:cNvPr>
          <p:cNvSpPr>
            <a:spLocks noGrp="1"/>
          </p:cNvSpPr>
          <p:nvPr>
            <p:ph type="sldNum" sz="quarter" idx="11"/>
          </p:nvPr>
        </p:nvSpPr>
        <p:spPr/>
        <p:txBody>
          <a:bodyPr/>
          <a:lstStyle/>
          <a:p>
            <a:fld id="{A3FDC6D7-55FA-E04E-9C93-5B0D56E47450}" type="slidenum">
              <a:rPr lang="sv-SE" smtClean="0"/>
              <a:pPr/>
              <a:t>12</a:t>
            </a:fld>
            <a:endParaRPr lang="sv-SE"/>
          </a:p>
        </p:txBody>
      </p:sp>
      <p:pic>
        <p:nvPicPr>
          <p:cNvPr id="5" name="Bild 4">
            <a:extLst>
              <a:ext uri="{FF2B5EF4-FFF2-40B4-BE49-F238E27FC236}">
                <a16:creationId xmlns:a16="http://schemas.microsoft.com/office/drawing/2014/main" id="{29CF3CD7-590A-1D41-A2F7-B2BE341FCC4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4109" t="6082" r="23901" b="5225"/>
          <a:stretch/>
        </p:blipFill>
        <p:spPr>
          <a:xfrm>
            <a:off x="3761683" y="1157750"/>
            <a:ext cx="4668633" cy="5166709"/>
          </a:xfrm>
          <a:prstGeom prst="rect">
            <a:avLst/>
          </a:prstGeom>
        </p:spPr>
      </p:pic>
      <p:sp>
        <p:nvSpPr>
          <p:cNvPr id="6" name="textruta 5">
            <a:extLst>
              <a:ext uri="{FF2B5EF4-FFF2-40B4-BE49-F238E27FC236}">
                <a16:creationId xmlns:a16="http://schemas.microsoft.com/office/drawing/2014/main" id="{31ABF407-FC22-F748-918D-B2DD6A6628DF}"/>
              </a:ext>
            </a:extLst>
          </p:cNvPr>
          <p:cNvSpPr txBox="1"/>
          <p:nvPr/>
        </p:nvSpPr>
        <p:spPr>
          <a:xfrm>
            <a:off x="2418737" y="2324796"/>
            <a:ext cx="1755058" cy="646331"/>
          </a:xfrm>
          <a:prstGeom prst="rect">
            <a:avLst/>
          </a:prstGeom>
          <a:noFill/>
        </p:spPr>
        <p:txBody>
          <a:bodyPr wrap="square" rtlCol="0">
            <a:spAutoFit/>
          </a:bodyPr>
          <a:lstStyle/>
          <a:p>
            <a:r>
              <a:rPr lang="sv-SE">
                <a:latin typeface="Averta Regular" pitchFamily="2" charset="77"/>
              </a:rPr>
              <a:t>Nya verk produceras</a:t>
            </a:r>
          </a:p>
        </p:txBody>
      </p:sp>
      <p:sp>
        <p:nvSpPr>
          <p:cNvPr id="7" name="textruta 6">
            <a:extLst>
              <a:ext uri="{FF2B5EF4-FFF2-40B4-BE49-F238E27FC236}">
                <a16:creationId xmlns:a16="http://schemas.microsoft.com/office/drawing/2014/main" id="{F0EF4E55-12C7-D54B-8BBC-1BCB4A2AB805}"/>
              </a:ext>
            </a:extLst>
          </p:cNvPr>
          <p:cNvSpPr txBox="1"/>
          <p:nvPr/>
        </p:nvSpPr>
        <p:spPr>
          <a:xfrm>
            <a:off x="1467466" y="4784505"/>
            <a:ext cx="2846437" cy="646331"/>
          </a:xfrm>
          <a:prstGeom prst="rect">
            <a:avLst/>
          </a:prstGeom>
          <a:noFill/>
        </p:spPr>
        <p:txBody>
          <a:bodyPr wrap="square" rtlCol="0">
            <a:spAutoFit/>
          </a:bodyPr>
          <a:lstStyle/>
          <a:p>
            <a:r>
              <a:rPr lang="sv-SE">
                <a:latin typeface="Averta Regular" pitchFamily="2" charset="77"/>
              </a:rPr>
              <a:t>Medel fördelas till upphovsrättsinnehavare</a:t>
            </a:r>
          </a:p>
        </p:txBody>
      </p:sp>
      <p:sp>
        <p:nvSpPr>
          <p:cNvPr id="8" name="textruta 7">
            <a:extLst>
              <a:ext uri="{FF2B5EF4-FFF2-40B4-BE49-F238E27FC236}">
                <a16:creationId xmlns:a16="http://schemas.microsoft.com/office/drawing/2014/main" id="{98E827AE-C718-A448-8FF6-87574A73899D}"/>
              </a:ext>
            </a:extLst>
          </p:cNvPr>
          <p:cNvSpPr txBox="1"/>
          <p:nvPr/>
        </p:nvSpPr>
        <p:spPr>
          <a:xfrm>
            <a:off x="4736691" y="6247549"/>
            <a:ext cx="2718619" cy="369332"/>
          </a:xfrm>
          <a:prstGeom prst="rect">
            <a:avLst/>
          </a:prstGeom>
          <a:noFill/>
        </p:spPr>
        <p:txBody>
          <a:bodyPr wrap="square" rtlCol="0">
            <a:spAutoFit/>
          </a:bodyPr>
          <a:lstStyle/>
          <a:p>
            <a:r>
              <a:rPr lang="sv-SE">
                <a:latin typeface="Averta Regular" pitchFamily="2" charset="77"/>
              </a:rPr>
              <a:t>Medlemsorganisationer</a:t>
            </a:r>
          </a:p>
        </p:txBody>
      </p:sp>
      <p:sp>
        <p:nvSpPr>
          <p:cNvPr id="9" name="textruta 8">
            <a:extLst>
              <a:ext uri="{FF2B5EF4-FFF2-40B4-BE49-F238E27FC236}">
                <a16:creationId xmlns:a16="http://schemas.microsoft.com/office/drawing/2014/main" id="{BCB16F58-7492-214A-A5BE-B789609C1B98}"/>
              </a:ext>
            </a:extLst>
          </p:cNvPr>
          <p:cNvSpPr txBox="1"/>
          <p:nvPr/>
        </p:nvSpPr>
        <p:spPr>
          <a:xfrm>
            <a:off x="8388452" y="2590240"/>
            <a:ext cx="1686233" cy="369332"/>
          </a:xfrm>
          <a:prstGeom prst="rect">
            <a:avLst/>
          </a:prstGeom>
          <a:noFill/>
        </p:spPr>
        <p:txBody>
          <a:bodyPr wrap="square" rtlCol="0">
            <a:spAutoFit/>
          </a:bodyPr>
          <a:lstStyle/>
          <a:p>
            <a:r>
              <a:rPr lang="sv-SE">
                <a:latin typeface="Averta Regular" pitchFamily="2" charset="77"/>
              </a:rPr>
              <a:t>Licenspengar</a:t>
            </a:r>
          </a:p>
        </p:txBody>
      </p:sp>
      <p:sp>
        <p:nvSpPr>
          <p:cNvPr id="10" name="textruta 9">
            <a:extLst>
              <a:ext uri="{FF2B5EF4-FFF2-40B4-BE49-F238E27FC236}">
                <a16:creationId xmlns:a16="http://schemas.microsoft.com/office/drawing/2014/main" id="{1D9D3AD6-767E-0E4F-AD19-9E6D8C3CDEFA}"/>
              </a:ext>
            </a:extLst>
          </p:cNvPr>
          <p:cNvSpPr txBox="1"/>
          <p:nvPr/>
        </p:nvSpPr>
        <p:spPr>
          <a:xfrm>
            <a:off x="5756785" y="788418"/>
            <a:ext cx="2494937" cy="369332"/>
          </a:xfrm>
          <a:prstGeom prst="rect">
            <a:avLst/>
          </a:prstGeom>
          <a:noFill/>
        </p:spPr>
        <p:txBody>
          <a:bodyPr wrap="square" rtlCol="0">
            <a:spAutoFit/>
          </a:bodyPr>
          <a:lstStyle/>
          <a:p>
            <a:r>
              <a:rPr lang="sv-SE">
                <a:latin typeface="Averta Regular" pitchFamily="2" charset="77"/>
              </a:rPr>
              <a:t>Verk kopieras/delas</a:t>
            </a:r>
          </a:p>
        </p:txBody>
      </p:sp>
      <p:sp>
        <p:nvSpPr>
          <p:cNvPr id="11" name="textruta 10">
            <a:extLst>
              <a:ext uri="{FF2B5EF4-FFF2-40B4-BE49-F238E27FC236}">
                <a16:creationId xmlns:a16="http://schemas.microsoft.com/office/drawing/2014/main" id="{0B142001-4A56-4E4A-9AC0-ABD9AC7917AF}"/>
              </a:ext>
            </a:extLst>
          </p:cNvPr>
          <p:cNvSpPr txBox="1"/>
          <p:nvPr/>
        </p:nvSpPr>
        <p:spPr>
          <a:xfrm>
            <a:off x="8430315" y="4461339"/>
            <a:ext cx="2294217" cy="646331"/>
          </a:xfrm>
          <a:prstGeom prst="rect">
            <a:avLst/>
          </a:prstGeom>
          <a:noFill/>
        </p:spPr>
        <p:txBody>
          <a:bodyPr wrap="square" rtlCol="0">
            <a:spAutoFit/>
          </a:bodyPr>
          <a:lstStyle/>
          <a:p>
            <a:r>
              <a:rPr lang="sv-SE">
                <a:latin typeface="Averta Regular" pitchFamily="2" charset="77"/>
              </a:rPr>
              <a:t>Bonus samlar in och administrerar</a:t>
            </a:r>
          </a:p>
        </p:txBody>
      </p:sp>
      <p:sp>
        <p:nvSpPr>
          <p:cNvPr id="12" name="Rubrik 4">
            <a:extLst>
              <a:ext uri="{FF2B5EF4-FFF2-40B4-BE49-F238E27FC236}">
                <a16:creationId xmlns:a16="http://schemas.microsoft.com/office/drawing/2014/main" id="{E1EF72E0-DA45-7A49-B197-61303F87FD71}"/>
              </a:ext>
            </a:extLst>
          </p:cNvPr>
          <p:cNvSpPr txBox="1">
            <a:spLocks/>
          </p:cNvSpPr>
          <p:nvPr/>
        </p:nvSpPr>
        <p:spPr>
          <a:xfrm>
            <a:off x="702261" y="190306"/>
            <a:ext cx="4532940" cy="1951355"/>
          </a:xfrm>
          <a:prstGeom prst="rect">
            <a:avLst/>
          </a:prstGeom>
        </p:spPr>
        <p:txBody>
          <a:bodyPr anchor="ctr"/>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Arial" panose="020B0604020202020204" pitchFamily="34" charset="0"/>
              </a:defRPr>
            </a:lvl1pPr>
          </a:lstStyle>
          <a:p>
            <a:r>
              <a:rPr lang="sv-SE" dirty="0">
                <a:latin typeface="+mn-lt"/>
              </a:rPr>
              <a:t>Det kulturella kretsloppet</a:t>
            </a:r>
          </a:p>
        </p:txBody>
      </p:sp>
    </p:spTree>
    <p:extLst>
      <p:ext uri="{BB962C8B-B14F-4D97-AF65-F5344CB8AC3E}">
        <p14:creationId xmlns:p14="http://schemas.microsoft.com/office/powerpoint/2010/main" val="59371842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7">
            <a:extLst>
              <a:ext uri="{FF2B5EF4-FFF2-40B4-BE49-F238E27FC236}">
                <a16:creationId xmlns:a16="http://schemas.microsoft.com/office/drawing/2014/main" id="{DC1AEE23-B1D1-D640-ABCC-50482740B6DF}"/>
              </a:ext>
            </a:extLst>
          </p:cNvPr>
          <p:cNvPicPr>
            <a:picLocks noChangeAspect="1"/>
          </p:cNvPicPr>
          <p:nvPr/>
        </p:nvPicPr>
        <p:blipFill>
          <a:blip r:embed="rId3" cstate="email">
            <a:graysc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Rektangel 5">
            <a:extLst>
              <a:ext uri="{FF2B5EF4-FFF2-40B4-BE49-F238E27FC236}">
                <a16:creationId xmlns:a16="http://schemas.microsoft.com/office/drawing/2014/main" id="{D1A1ED39-0866-2244-AB2F-BD78D322F567}"/>
              </a:ext>
            </a:extLst>
          </p:cNvPr>
          <p:cNvSpPr/>
          <p:nvPr/>
        </p:nvSpPr>
        <p:spPr>
          <a:xfrm>
            <a:off x="0" y="0"/>
            <a:ext cx="12192000" cy="6871495"/>
          </a:xfrm>
          <a:prstGeom prst="rect">
            <a:avLst/>
          </a:prstGeom>
          <a:solidFill>
            <a:schemeClr val="accent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4F14FACF-7DB6-6B49-9929-15C41598C589}"/>
              </a:ext>
            </a:extLst>
          </p:cNvPr>
          <p:cNvPicPr>
            <a:picLocks noChangeAspect="1"/>
          </p:cNvPicPr>
          <p:nvPr/>
        </p:nvPicPr>
        <p:blipFill>
          <a:blip r:embed="rId4">
            <a:alphaModFix amt="81000"/>
          </a:blip>
          <a:stretch>
            <a:fillRect/>
          </a:stretch>
        </p:blipFill>
        <p:spPr>
          <a:xfrm>
            <a:off x="6744491" y="277490"/>
            <a:ext cx="5239496" cy="6077816"/>
          </a:xfrm>
          <a:prstGeom prst="rect">
            <a:avLst/>
          </a:prstGeom>
          <a:effectLst>
            <a:outerShdw blurRad="309661" dist="38100" dir="2700000" sx="104345" sy="104345" algn="tl" rotWithShape="0">
              <a:prstClr val="black">
                <a:alpha val="38000"/>
              </a:prstClr>
            </a:outerShdw>
          </a:effectLst>
        </p:spPr>
      </p:pic>
      <p:sp>
        <p:nvSpPr>
          <p:cNvPr id="8" name="Rubrik 3">
            <a:extLst>
              <a:ext uri="{FF2B5EF4-FFF2-40B4-BE49-F238E27FC236}">
                <a16:creationId xmlns:a16="http://schemas.microsoft.com/office/drawing/2014/main" id="{F9E4C019-51E1-1B40-BBB3-56B9A2528560}"/>
              </a:ext>
            </a:extLst>
          </p:cNvPr>
          <p:cNvSpPr txBox="1">
            <a:spLocks/>
          </p:cNvSpPr>
          <p:nvPr/>
        </p:nvSpPr>
        <p:spPr>
          <a:xfrm>
            <a:off x="510542" y="1468187"/>
            <a:ext cx="7977179" cy="1917381"/>
          </a:xfrm>
          <a:prstGeom prst="rect">
            <a:avLst/>
          </a:prstGeom>
        </p:spPr>
        <p:txBody>
          <a:bodyPr anchor="b"/>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a:lstStyle>
          <a:p>
            <a:r>
              <a:rPr lang="sv-SE" sz="8000" dirty="0">
                <a:solidFill>
                  <a:schemeClr val="bg1"/>
                </a:solidFill>
                <a:latin typeface="+mn-lt"/>
              </a:rPr>
              <a:t>Exempel – diskutera!</a:t>
            </a:r>
          </a:p>
        </p:txBody>
      </p:sp>
      <p:sp>
        <p:nvSpPr>
          <p:cNvPr id="9" name="Platshållare för text 4">
            <a:extLst>
              <a:ext uri="{FF2B5EF4-FFF2-40B4-BE49-F238E27FC236}">
                <a16:creationId xmlns:a16="http://schemas.microsoft.com/office/drawing/2014/main" id="{01FFE08F-37D5-FD44-A0D7-B529A3EB109A}"/>
              </a:ext>
            </a:extLst>
          </p:cNvPr>
          <p:cNvSpPr txBox="1">
            <a:spLocks/>
          </p:cNvSpPr>
          <p:nvPr/>
        </p:nvSpPr>
        <p:spPr>
          <a:xfrm>
            <a:off x="702261" y="3724956"/>
            <a:ext cx="5548910" cy="876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solidFill>
                <a:schemeClr val="bg1"/>
              </a:solidFill>
            </a:endParaRPr>
          </a:p>
        </p:txBody>
      </p:sp>
      <p:pic>
        <p:nvPicPr>
          <p:cNvPr id="12" name="Bildobjekt 11">
            <a:extLst>
              <a:ext uri="{FF2B5EF4-FFF2-40B4-BE49-F238E27FC236}">
                <a16:creationId xmlns:a16="http://schemas.microsoft.com/office/drawing/2014/main" id="{9AC5D5E3-AD13-634B-BBA2-71D71BF54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2" name="Platshållare för datum 1">
            <a:extLst>
              <a:ext uri="{FF2B5EF4-FFF2-40B4-BE49-F238E27FC236}">
                <a16:creationId xmlns:a16="http://schemas.microsoft.com/office/drawing/2014/main" id="{7EB5CCE2-2E59-8840-BD4B-4A830C903523}"/>
              </a:ext>
            </a:extLst>
          </p:cNvPr>
          <p:cNvSpPr>
            <a:spLocks noGrp="1"/>
          </p:cNvSpPr>
          <p:nvPr>
            <p:ph type="dt" sz="half" idx="10"/>
          </p:nvPr>
        </p:nvSpPr>
        <p:spPr/>
        <p:txBody>
          <a:bodyPr/>
          <a:lstStyle/>
          <a:p>
            <a:r>
              <a:rPr lang="sv-SE">
                <a:solidFill>
                  <a:schemeClr val="bg1"/>
                </a:solidFill>
              </a:rPr>
              <a:t>2022-07-01</a:t>
            </a:r>
          </a:p>
        </p:txBody>
      </p:sp>
      <p:sp>
        <p:nvSpPr>
          <p:cNvPr id="3" name="Platshållare för bildnummer 2">
            <a:extLst>
              <a:ext uri="{FF2B5EF4-FFF2-40B4-BE49-F238E27FC236}">
                <a16:creationId xmlns:a16="http://schemas.microsoft.com/office/drawing/2014/main" id="{689EB6E7-7B94-BD43-8F14-AAAE60056707}"/>
              </a:ext>
            </a:extLst>
          </p:cNvPr>
          <p:cNvSpPr>
            <a:spLocks noGrp="1"/>
          </p:cNvSpPr>
          <p:nvPr>
            <p:ph type="sldNum" sz="quarter" idx="11"/>
          </p:nvPr>
        </p:nvSpPr>
        <p:spPr/>
        <p:txBody>
          <a:bodyPr/>
          <a:lstStyle/>
          <a:p>
            <a:fld id="{A3FDC6D7-55FA-E04E-9C93-5B0D56E47450}" type="slidenum">
              <a:rPr lang="sv-SE" smtClean="0">
                <a:solidFill>
                  <a:schemeClr val="bg1"/>
                </a:solidFill>
              </a:rPr>
              <a:pPr/>
              <a:t>13</a:t>
            </a:fld>
            <a:endParaRPr lang="sv-SE">
              <a:solidFill>
                <a:schemeClr val="bg1"/>
              </a:solidFill>
            </a:endParaRPr>
          </a:p>
        </p:txBody>
      </p:sp>
      <p:sp>
        <p:nvSpPr>
          <p:cNvPr id="4" name="textruta 3">
            <a:extLst>
              <a:ext uri="{FF2B5EF4-FFF2-40B4-BE49-F238E27FC236}">
                <a16:creationId xmlns:a16="http://schemas.microsoft.com/office/drawing/2014/main" id="{38414199-3918-D5D4-136C-BAE300027A6E}"/>
              </a:ext>
            </a:extLst>
          </p:cNvPr>
          <p:cNvSpPr txBox="1"/>
          <p:nvPr/>
        </p:nvSpPr>
        <p:spPr>
          <a:xfrm>
            <a:off x="1460143" y="6422452"/>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johner.se</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Cultura</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Creative</a:t>
            </a:r>
            <a:endPar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ndParaRPr>
          </a:p>
        </p:txBody>
      </p:sp>
    </p:spTree>
    <p:extLst>
      <p:ext uri="{BB962C8B-B14F-4D97-AF65-F5344CB8AC3E}">
        <p14:creationId xmlns:p14="http://schemas.microsoft.com/office/powerpoint/2010/main" val="330922145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1A0BD25-A2D6-8544-ADF1-C3BB9D2AB491}"/>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CEC84C08-1990-704E-8B4B-BF7D087D7B19}"/>
              </a:ext>
            </a:extLst>
          </p:cNvPr>
          <p:cNvSpPr>
            <a:spLocks noGrp="1"/>
          </p:cNvSpPr>
          <p:nvPr>
            <p:ph type="sldNum" sz="quarter" idx="11"/>
          </p:nvPr>
        </p:nvSpPr>
        <p:spPr/>
        <p:txBody>
          <a:bodyPr/>
          <a:lstStyle/>
          <a:p>
            <a:fld id="{A3FDC6D7-55FA-E04E-9C93-5B0D56E47450}" type="slidenum">
              <a:rPr lang="sv-SE" smtClean="0"/>
              <a:pPr/>
              <a:t>14</a:t>
            </a:fld>
            <a:endParaRPr lang="sv-SE"/>
          </a:p>
        </p:txBody>
      </p:sp>
      <p:sp>
        <p:nvSpPr>
          <p:cNvPr id="2" name="Rubrik 1">
            <a:extLst>
              <a:ext uri="{FF2B5EF4-FFF2-40B4-BE49-F238E27FC236}">
                <a16:creationId xmlns:a16="http://schemas.microsoft.com/office/drawing/2014/main" id="{17E1938A-9E92-C44A-A6F4-A56D00596F70}"/>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Exempel 1</a:t>
            </a:r>
          </a:p>
        </p:txBody>
      </p:sp>
      <p:pic>
        <p:nvPicPr>
          <p:cNvPr id="8" name="Platshållare för bild 7">
            <a:extLst>
              <a:ext uri="{FF2B5EF4-FFF2-40B4-BE49-F238E27FC236}">
                <a16:creationId xmlns:a16="http://schemas.microsoft.com/office/drawing/2014/main" id="{84B48E43-37CE-1CBE-0C06-EB9EA1E3ECCB}"/>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7E5A7596-6B83-9E46-864B-31876B42AA12}"/>
              </a:ext>
            </a:extLst>
          </p:cNvPr>
          <p:cNvSpPr>
            <a:spLocks noGrp="1"/>
          </p:cNvSpPr>
          <p:nvPr>
            <p:ph type="body" sz="half" idx="2"/>
          </p:nvPr>
        </p:nvSpPr>
        <p:spPr>
          <a:xfrm>
            <a:off x="702000" y="2214000"/>
            <a:ext cx="4532940" cy="3677117"/>
          </a:xfrm>
        </p:spPr>
        <p:txBody>
          <a:bodyPr/>
          <a:lstStyle/>
          <a:p>
            <a:pPr marL="0" indent="0">
              <a:buNone/>
            </a:pPr>
            <a:r>
              <a:rPr lang="sv-SE" sz="2400" dirty="0">
                <a:latin typeface="Arial" panose="020B0604020202020204" pitchFamily="34" charset="0"/>
                <a:cs typeface="Arial" panose="020B0604020202020204" pitchFamily="34" charset="0"/>
              </a:rPr>
              <a:t>Din favoritbok ges inte ut längre. Du vill därför kopiera hela boken till dina elever men din kollega säger att man inte får göra så. </a:t>
            </a:r>
          </a:p>
          <a:p>
            <a:pPr marL="0" indent="0">
              <a:buNone/>
            </a:pPr>
            <a:r>
              <a:rPr lang="sv-SE" sz="2400" dirty="0">
                <a:latin typeface="Arial" panose="020B0604020202020204" pitchFamily="34" charset="0"/>
                <a:cs typeface="Arial" panose="020B0604020202020204" pitchFamily="34" charset="0"/>
              </a:rPr>
              <a:t>Har kollegan rätt? </a:t>
            </a:r>
          </a:p>
          <a:p>
            <a:pPr marL="0" indent="0">
              <a:buNone/>
            </a:pPr>
            <a:endParaRPr lang="sv-SE"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933CFE84-CA1C-107A-46D0-51C857DBFFE1}"/>
              </a:ext>
            </a:extLst>
          </p:cNvPr>
          <p:cNvSpPr txBox="1"/>
          <p:nvPr/>
        </p:nvSpPr>
        <p:spPr>
          <a:xfrm>
            <a:off x="10356705" y="226368"/>
            <a:ext cx="1927952" cy="230832"/>
          </a:xfrm>
          <a:prstGeom prst="rect">
            <a:avLst/>
          </a:prstGeom>
          <a:noFill/>
        </p:spPr>
        <p:txBody>
          <a:bodyPr wrap="square" rtlCol="0">
            <a:spAutoFit/>
          </a:bodyPr>
          <a:lstStyle/>
          <a:p>
            <a:r>
              <a:rPr lang="sv-SE" sz="900">
                <a:solidFill>
                  <a:schemeClr val="bg1"/>
                </a:solidFill>
              </a:rPr>
              <a:t>Foto: </a:t>
            </a:r>
            <a:r>
              <a:rPr lang="sv-SE" sz="900" err="1">
                <a:solidFill>
                  <a:schemeClr val="bg1"/>
                </a:solidFill>
              </a:rPr>
              <a:t>Guzel</a:t>
            </a:r>
            <a:r>
              <a:rPr lang="sv-SE" sz="900">
                <a:solidFill>
                  <a:schemeClr val="bg1"/>
                </a:solidFill>
              </a:rPr>
              <a:t> </a:t>
            </a:r>
            <a:r>
              <a:rPr lang="sv-SE" sz="900" err="1">
                <a:solidFill>
                  <a:schemeClr val="bg1"/>
                </a:solidFill>
              </a:rPr>
              <a:t>Maksutova</a:t>
            </a:r>
            <a:r>
              <a:rPr lang="sv-SE" sz="900">
                <a:solidFill>
                  <a:schemeClr val="bg1"/>
                </a:solidFill>
              </a:rPr>
              <a:t>/</a:t>
            </a:r>
            <a:r>
              <a:rPr lang="sv-SE" sz="900" err="1">
                <a:solidFill>
                  <a:schemeClr val="bg1"/>
                </a:solidFill>
              </a:rPr>
              <a:t>Unsplash</a:t>
            </a:r>
            <a:r>
              <a:rPr lang="sv-SE" sz="900">
                <a:solidFill>
                  <a:schemeClr val="bg1"/>
                </a:solidFill>
              </a:rPr>
              <a:t> </a:t>
            </a:r>
          </a:p>
        </p:txBody>
      </p:sp>
      <p:sp>
        <p:nvSpPr>
          <p:cNvPr id="10" name="Rektangel 9">
            <a:extLst>
              <a:ext uri="{FF2B5EF4-FFF2-40B4-BE49-F238E27FC236}">
                <a16:creationId xmlns:a16="http://schemas.microsoft.com/office/drawing/2014/main" id="{0F2131F4-8418-DD4E-7DA6-BD3A91084465}"/>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F1AB6257-65EF-6B84-5681-EE0C0FA5F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Tree>
    <p:extLst>
      <p:ext uri="{BB962C8B-B14F-4D97-AF65-F5344CB8AC3E}">
        <p14:creationId xmlns:p14="http://schemas.microsoft.com/office/powerpoint/2010/main" val="172858325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10050084" cy="4212024"/>
          </a:xfrm>
        </p:spPr>
        <p:txBody>
          <a:bodyPr vert="horz" lIns="91440" tIns="45720" rIns="91440" bIns="45720" rtlCol="0" anchor="t">
            <a:normAutofit fontScale="92500" lnSpcReduction="10000"/>
          </a:bodyPr>
          <a:lstStyle/>
          <a:p>
            <a:pPr marL="0" indent="0">
              <a:buNone/>
            </a:pPr>
            <a:r>
              <a:rPr lang="sv-SE" b="1" dirty="0">
                <a:latin typeface="Arial" panose="020B0604020202020204" pitchFamily="34" charset="0"/>
              </a:rPr>
              <a:t>Din kollega har rätt. </a:t>
            </a:r>
            <a:r>
              <a:rPr lang="sv-SE" dirty="0">
                <a:latin typeface="Arial" panose="020B0604020202020204" pitchFamily="34" charset="0"/>
              </a:rPr>
              <a:t>Det är inte tillåtet att kopiera skyddade verk* utan tillstånd från den eller de som äger rättigheterna bara för att verket inte längre finns att köpa. </a:t>
            </a:r>
            <a:br>
              <a:rPr lang="sv-SE" dirty="0">
                <a:latin typeface="Arial" panose="020B0604020202020204" pitchFamily="34" charset="0"/>
              </a:rPr>
            </a:br>
            <a:endParaRPr lang="sv-SE" dirty="0">
              <a:latin typeface="Arial" panose="020B0604020202020204" pitchFamily="34" charset="0"/>
            </a:endParaRPr>
          </a:p>
          <a:p>
            <a:pPr marL="0" indent="0">
              <a:buNone/>
            </a:pPr>
            <a:r>
              <a:rPr lang="sv-SE" dirty="0">
                <a:latin typeface="Arial" panose="020B0604020202020204" pitchFamily="34" charset="0"/>
              </a:rPr>
              <a:t>Det är inte heller tillåtet att kopiera ur skyddade verk utan tillstånd bara för att du inte kan nå eller identifiera en viss upphovsman eller rättighetshavare. </a:t>
            </a:r>
            <a:br>
              <a:rPr lang="sv-SE" dirty="0">
                <a:latin typeface="Arial" panose="020B0604020202020204" pitchFamily="34" charset="0"/>
              </a:rPr>
            </a:br>
            <a:endParaRPr lang="sv-SE" dirty="0">
              <a:latin typeface="Arial" panose="020B0604020202020204" pitchFamily="34" charset="0"/>
            </a:endParaRPr>
          </a:p>
          <a:p>
            <a:pPr marL="0" indent="0">
              <a:buNone/>
            </a:pPr>
            <a:r>
              <a:rPr lang="sv-SE" dirty="0">
                <a:latin typeface="Arial" panose="020B0604020202020204" pitchFamily="34" charset="0"/>
              </a:rPr>
              <a:t>Rättighetshavaren har med andra ord ensamrätt på att</a:t>
            </a:r>
          </a:p>
          <a:p>
            <a:pPr marL="0" indent="0">
              <a:buNone/>
            </a:pPr>
            <a:r>
              <a:rPr lang="sv-SE" dirty="0">
                <a:latin typeface="Arial" panose="020B0604020202020204" pitchFamily="34" charset="0"/>
              </a:rPr>
              <a:t>- framställa exemplar</a:t>
            </a:r>
          </a:p>
          <a:p>
            <a:pPr marL="0" indent="0">
              <a:buNone/>
            </a:pPr>
            <a:r>
              <a:rPr lang="sv-SE" dirty="0">
                <a:latin typeface="Arial" panose="020B0604020202020204" pitchFamily="34" charset="0"/>
              </a:rPr>
              <a:t>- tillgängliggöra (sprida) verket</a:t>
            </a:r>
          </a:p>
          <a:p>
            <a:pPr marL="0" indent="0">
              <a:buNone/>
            </a:pPr>
            <a:endParaRPr lang="sv-SE" i="1" dirty="0">
              <a:latin typeface="Arial" panose="020B0604020202020204" pitchFamily="34" charset="0"/>
            </a:endParaRPr>
          </a:p>
          <a:p>
            <a:pPr marL="0" indent="0">
              <a:buNone/>
            </a:pPr>
            <a:r>
              <a:rPr lang="sv-SE" sz="1400" i="1" dirty="0">
                <a:latin typeface="Arial" panose="020B0604020202020204" pitchFamily="34" charset="0"/>
              </a:rPr>
              <a:t>*Utöver det som skolkopieringsavtalet medger.</a:t>
            </a:r>
          </a:p>
          <a:p>
            <a:pPr marL="0" indent="0">
              <a:buNone/>
            </a:pPr>
            <a:endParaRPr lang="sv-SE" dirty="0">
              <a:latin typeface="Arial" panose="020B0604020202020204" pitchFamily="34" charset="0"/>
            </a:endParaRP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15</a:t>
            </a:fld>
            <a:endParaRPr lang="sv-SE"/>
          </a:p>
        </p:txBody>
      </p:sp>
    </p:spTree>
    <p:extLst>
      <p:ext uri="{BB962C8B-B14F-4D97-AF65-F5344CB8AC3E}">
        <p14:creationId xmlns:p14="http://schemas.microsoft.com/office/powerpoint/2010/main" val="426740924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CD078BE-02E0-F94A-86D2-A0972079C3F0}"/>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7FA38D1D-0E53-3D41-AD8F-0B0BD8A6B061}"/>
              </a:ext>
            </a:extLst>
          </p:cNvPr>
          <p:cNvSpPr>
            <a:spLocks noGrp="1"/>
          </p:cNvSpPr>
          <p:nvPr>
            <p:ph type="sldNum" sz="quarter" idx="11"/>
          </p:nvPr>
        </p:nvSpPr>
        <p:spPr/>
        <p:txBody>
          <a:bodyPr/>
          <a:lstStyle/>
          <a:p>
            <a:fld id="{A3FDC6D7-55FA-E04E-9C93-5B0D56E47450}" type="slidenum">
              <a:rPr lang="sv-SE" smtClean="0"/>
              <a:pPr/>
              <a:t>16</a:t>
            </a:fld>
            <a:endParaRPr lang="sv-SE"/>
          </a:p>
        </p:txBody>
      </p:sp>
      <p:sp>
        <p:nvSpPr>
          <p:cNvPr id="2" name="Rubrik 1">
            <a:extLst>
              <a:ext uri="{FF2B5EF4-FFF2-40B4-BE49-F238E27FC236}">
                <a16:creationId xmlns:a16="http://schemas.microsoft.com/office/drawing/2014/main" id="{13C510AE-971E-AE49-A290-CDD7B1E882E0}"/>
              </a:ext>
            </a:extLst>
          </p:cNvPr>
          <p:cNvSpPr>
            <a:spLocks noGrp="1"/>
          </p:cNvSpPr>
          <p:nvPr>
            <p:ph type="title"/>
          </p:nvPr>
        </p:nvSpPr>
        <p:spPr/>
        <p:txBody>
          <a:bodyPr>
            <a:normAutofit/>
          </a:bodyPr>
          <a:lstStyle/>
          <a:p>
            <a:r>
              <a:rPr lang="sv-SE" sz="3600" dirty="0">
                <a:latin typeface="Arial" panose="020B0604020202020204" pitchFamily="34" charset="0"/>
                <a:cs typeface="Arial" panose="020B0604020202020204" pitchFamily="34" charset="0"/>
              </a:rPr>
              <a:t>Exempel 2</a:t>
            </a:r>
          </a:p>
        </p:txBody>
      </p:sp>
      <p:pic>
        <p:nvPicPr>
          <p:cNvPr id="8" name="Platshållare för bild 7">
            <a:extLst>
              <a:ext uri="{FF2B5EF4-FFF2-40B4-BE49-F238E27FC236}">
                <a16:creationId xmlns:a16="http://schemas.microsoft.com/office/drawing/2014/main" id="{6C06AF3C-D4BB-9B3B-ECF0-64D9585A6D05}"/>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B400F873-2DA7-094A-B15D-971E253E2689}"/>
              </a:ext>
            </a:extLst>
          </p:cNvPr>
          <p:cNvSpPr>
            <a:spLocks noGrp="1"/>
          </p:cNvSpPr>
          <p:nvPr>
            <p:ph type="body" sz="half" idx="2"/>
          </p:nvPr>
        </p:nvSpPr>
        <p:spPr/>
        <p:txBody>
          <a:bodyPr/>
          <a:lstStyle/>
          <a:p>
            <a:pPr marL="0" indent="0">
              <a:buNone/>
            </a:pPr>
            <a:r>
              <a:rPr lang="sv-SE" sz="2400">
                <a:latin typeface="Arial" panose="020B0604020202020204" pitchFamily="34" charset="0"/>
                <a:cs typeface="Arial" panose="020B0604020202020204" pitchFamily="34" charset="0"/>
              </a:rPr>
              <a:t>Du har hört att man får kopiera 15% ur varje bok till sin undervisning. </a:t>
            </a:r>
          </a:p>
          <a:p>
            <a:pPr marL="0" indent="0">
              <a:buNone/>
            </a:pPr>
            <a:r>
              <a:rPr lang="sv-SE" sz="2400">
                <a:latin typeface="Arial" panose="020B0604020202020204" pitchFamily="34" charset="0"/>
                <a:cs typeface="Arial" panose="020B0604020202020204" pitchFamily="34" charset="0"/>
              </a:rPr>
              <a:t>Gäller detta alltid? </a:t>
            </a:r>
          </a:p>
          <a:p>
            <a:pPr marL="0" indent="0">
              <a:buNone/>
            </a:pPr>
            <a:endParaRPr lang="sv-SE">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67109D74-6BD8-E158-CB83-15D744D337AA}"/>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2C67512-4C2A-BAD3-7C56-713B6572EF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1" name="textruta 10">
            <a:extLst>
              <a:ext uri="{FF2B5EF4-FFF2-40B4-BE49-F238E27FC236}">
                <a16:creationId xmlns:a16="http://schemas.microsoft.com/office/drawing/2014/main" id="{E02D20AC-232D-9FC3-3B45-30597EB80353}"/>
              </a:ext>
            </a:extLst>
          </p:cNvPr>
          <p:cNvSpPr txBox="1"/>
          <p:nvPr/>
        </p:nvSpPr>
        <p:spPr>
          <a:xfrm>
            <a:off x="10356705" y="226368"/>
            <a:ext cx="1927952" cy="230832"/>
          </a:xfrm>
          <a:prstGeom prst="rect">
            <a:avLst/>
          </a:prstGeom>
          <a:noFill/>
        </p:spPr>
        <p:txBody>
          <a:bodyPr wrap="square" rtlCol="0">
            <a:spAutoFit/>
          </a:bodyPr>
          <a:lstStyle/>
          <a:p>
            <a:r>
              <a:rPr lang="sv-SE" sz="900">
                <a:solidFill>
                  <a:schemeClr val="bg1"/>
                </a:solidFill>
              </a:rPr>
              <a:t>Foto: </a:t>
            </a:r>
            <a:r>
              <a:rPr lang="sv-SE" sz="900" err="1">
                <a:solidFill>
                  <a:schemeClr val="bg1"/>
                </a:solidFill>
              </a:rPr>
              <a:t>Guzel</a:t>
            </a:r>
            <a:r>
              <a:rPr lang="sv-SE" sz="900">
                <a:solidFill>
                  <a:schemeClr val="bg1"/>
                </a:solidFill>
              </a:rPr>
              <a:t> </a:t>
            </a:r>
            <a:r>
              <a:rPr lang="sv-SE" sz="900" err="1">
                <a:solidFill>
                  <a:schemeClr val="bg1"/>
                </a:solidFill>
              </a:rPr>
              <a:t>Maksutova</a:t>
            </a:r>
            <a:r>
              <a:rPr lang="sv-SE" sz="900">
                <a:solidFill>
                  <a:schemeClr val="bg1"/>
                </a:solidFill>
              </a:rPr>
              <a:t>/</a:t>
            </a:r>
            <a:r>
              <a:rPr lang="sv-SE" sz="900" err="1">
                <a:solidFill>
                  <a:schemeClr val="bg1"/>
                </a:solidFill>
              </a:rPr>
              <a:t>Unsplash</a:t>
            </a:r>
            <a:r>
              <a:rPr lang="sv-SE" sz="900">
                <a:solidFill>
                  <a:schemeClr val="bg1"/>
                </a:solidFill>
              </a:rPr>
              <a:t> </a:t>
            </a:r>
          </a:p>
        </p:txBody>
      </p:sp>
    </p:spTree>
    <p:extLst>
      <p:ext uri="{BB962C8B-B14F-4D97-AF65-F5344CB8AC3E}">
        <p14:creationId xmlns:p14="http://schemas.microsoft.com/office/powerpoint/2010/main" val="31535056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9272318" cy="4212024"/>
          </a:xfrm>
        </p:spPr>
        <p:txBody>
          <a:bodyPr vert="horz" lIns="91440" tIns="45720" rIns="91440" bIns="45720" rtlCol="0" anchor="t">
            <a:normAutofit/>
          </a:bodyPr>
          <a:lstStyle/>
          <a:p>
            <a:pPr marL="0" indent="0">
              <a:buNone/>
            </a:pPr>
            <a:r>
              <a:rPr lang="sv-SE" b="1">
                <a:latin typeface="Arial" panose="020B0604020202020204" pitchFamily="34" charset="0"/>
              </a:rPr>
              <a:t>Det är inte riktigt så enkelt.</a:t>
            </a:r>
            <a:r>
              <a:rPr lang="sv-SE">
                <a:latin typeface="Arial" panose="020B0604020202020204" pitchFamily="34" charset="0"/>
              </a:rPr>
              <a:t> Du får kopiera och dela 15%, men inte mer än 15 sidor per förlaga (exempelvis en bok), per elev och per halvår. Det är detta som kallas för 15/15-regeln. </a:t>
            </a:r>
          </a:p>
          <a:p>
            <a:pPr marL="0" indent="0">
              <a:buNone/>
            </a:pPr>
            <a:r>
              <a:rPr lang="sv-SE">
                <a:latin typeface="Arial" panose="020B0604020202020204" pitchFamily="34" charset="0"/>
              </a:rPr>
              <a:t>För digitalt material gäller motsvarande 15 A4-sidor.</a:t>
            </a:r>
          </a:p>
          <a:p>
            <a:pPr marL="0" indent="0">
              <a:buNone/>
            </a:pPr>
            <a:endParaRPr lang="sv-SE">
              <a:latin typeface="Arial" panose="020B0604020202020204" pitchFamily="34" charset="0"/>
            </a:endParaRP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17</a:t>
            </a:fld>
            <a:endParaRPr lang="sv-SE"/>
          </a:p>
        </p:txBody>
      </p:sp>
    </p:spTree>
    <p:extLst>
      <p:ext uri="{BB962C8B-B14F-4D97-AF65-F5344CB8AC3E}">
        <p14:creationId xmlns:p14="http://schemas.microsoft.com/office/powerpoint/2010/main" val="273436518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FA2025A-2D6D-4305-3987-12375A495350}"/>
              </a:ext>
            </a:extLst>
          </p:cNvPr>
          <p:cNvPicPr>
            <a:picLocks noGrp="1" noChangeAspect="1"/>
          </p:cNvPicPr>
          <p:nvPr>
            <p:ph type="pic" sz="quarter" idx="12"/>
          </p:nvPr>
        </p:nvPicPr>
        <p:blipFill rotWithShape="1">
          <a:blip r:embed="rId2" cstate="email">
            <a:alphaModFix amt="0"/>
            <a:extLst>
              <a:ext uri="{28A0092B-C50C-407E-A947-70E740481C1C}">
                <a14:useLocalDpi xmlns:a14="http://schemas.microsoft.com/office/drawing/2010/main"/>
              </a:ext>
            </a:extLst>
          </a:blip>
          <a:srcRect/>
          <a:stretch/>
        </p:blipFill>
        <p:spPr>
          <a:xfrm flipH="1" flipV="1">
            <a:off x="6473901" y="6391408"/>
            <a:ext cx="181625" cy="52021"/>
          </a:xfrm>
        </p:spPr>
      </p:pic>
      <p:pic>
        <p:nvPicPr>
          <p:cNvPr id="6" name="Bildobjekt 5">
            <a:extLst>
              <a:ext uri="{FF2B5EF4-FFF2-40B4-BE49-F238E27FC236}">
                <a16:creationId xmlns:a16="http://schemas.microsoft.com/office/drawing/2014/main" id="{B8E117C6-3C47-5F81-442C-FE86D5E4D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0"/>
            <a:ext cx="6095999" cy="6858000"/>
          </a:xfrm>
          <a:prstGeom prst="rect">
            <a:avLst/>
          </a:prstGeom>
        </p:spPr>
      </p:pic>
      <p:sp>
        <p:nvSpPr>
          <p:cNvPr id="4" name="Platshållare för datum 3">
            <a:extLst>
              <a:ext uri="{FF2B5EF4-FFF2-40B4-BE49-F238E27FC236}">
                <a16:creationId xmlns:a16="http://schemas.microsoft.com/office/drawing/2014/main" id="{63151AC9-21AA-6A4C-997B-46FA0F772584}"/>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8BC399FC-FAD1-364F-957D-AF426C36B7B3}"/>
              </a:ext>
            </a:extLst>
          </p:cNvPr>
          <p:cNvSpPr>
            <a:spLocks noGrp="1"/>
          </p:cNvSpPr>
          <p:nvPr>
            <p:ph type="sldNum" sz="quarter" idx="11"/>
          </p:nvPr>
        </p:nvSpPr>
        <p:spPr/>
        <p:txBody>
          <a:bodyPr/>
          <a:lstStyle/>
          <a:p>
            <a:fld id="{A3FDC6D7-55FA-E04E-9C93-5B0D56E47450}" type="slidenum">
              <a:rPr lang="sv-SE" smtClean="0"/>
              <a:pPr/>
              <a:t>18</a:t>
            </a:fld>
            <a:endParaRPr lang="sv-SE"/>
          </a:p>
        </p:txBody>
      </p:sp>
      <p:sp>
        <p:nvSpPr>
          <p:cNvPr id="2" name="Rubrik 1">
            <a:extLst>
              <a:ext uri="{FF2B5EF4-FFF2-40B4-BE49-F238E27FC236}">
                <a16:creationId xmlns:a16="http://schemas.microsoft.com/office/drawing/2014/main" id="{2BDE3B45-A7E8-1247-9F44-2733586AF35F}"/>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Exempel 3</a:t>
            </a:r>
          </a:p>
        </p:txBody>
      </p:sp>
      <p:sp>
        <p:nvSpPr>
          <p:cNvPr id="3" name="Platshållare för innehåll 2">
            <a:extLst>
              <a:ext uri="{FF2B5EF4-FFF2-40B4-BE49-F238E27FC236}">
                <a16:creationId xmlns:a16="http://schemas.microsoft.com/office/drawing/2014/main" id="{98D219AF-0EA5-D345-A8A4-9BBD4AD5DDE7}"/>
              </a:ext>
            </a:extLst>
          </p:cNvPr>
          <p:cNvSpPr>
            <a:spLocks noGrp="1"/>
          </p:cNvSpPr>
          <p:nvPr>
            <p:ph type="body" sz="half" idx="2"/>
          </p:nvPr>
        </p:nvSpPr>
        <p:spPr/>
        <p:txBody>
          <a:bodyPr vert="horz" lIns="91440" tIns="45720" rIns="91440" bIns="45720" rtlCol="0" anchor="t">
            <a:normAutofit/>
          </a:bodyPr>
          <a:lstStyle/>
          <a:p>
            <a:r>
              <a:rPr lang="sv-SE" sz="2400">
                <a:latin typeface="Arial" panose="020B0604020202020204" pitchFamily="34" charset="0"/>
                <a:cs typeface="Arial" panose="020B0604020202020204" pitchFamily="34" charset="0"/>
              </a:rPr>
              <a:t>Du ser en kollega kopiera sidor från en övningsbok. Får hen göra det? </a:t>
            </a:r>
          </a:p>
          <a:p>
            <a:endParaRPr lang="sv-SE">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DC715CF1-60FA-5662-0E88-032A8D048981}"/>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8A250BF6-66FC-182A-AD94-12C704365B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1" name="textruta 10">
            <a:extLst>
              <a:ext uri="{FF2B5EF4-FFF2-40B4-BE49-F238E27FC236}">
                <a16:creationId xmlns:a16="http://schemas.microsoft.com/office/drawing/2014/main" id="{FF628CD6-A614-89C1-7A1D-DEA49326BBFC}"/>
              </a:ext>
            </a:extLst>
          </p:cNvPr>
          <p:cNvSpPr txBox="1"/>
          <p:nvPr/>
        </p:nvSpPr>
        <p:spPr>
          <a:xfrm>
            <a:off x="9974317" y="226368"/>
            <a:ext cx="1848483"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Pexels</a:t>
            </a:r>
            <a:r>
              <a:rPr lang="sv-SE" sz="900">
                <a:solidFill>
                  <a:schemeClr val="bg1"/>
                </a:solidFill>
              </a:rPr>
              <a:t>/</a:t>
            </a:r>
            <a:r>
              <a:rPr lang="sv-SE" sz="900" err="1">
                <a:solidFill>
                  <a:schemeClr val="bg1"/>
                </a:solidFill>
              </a:rPr>
              <a:t>Cottonbro</a:t>
            </a:r>
            <a:endParaRPr lang="sv-SE" sz="900">
              <a:solidFill>
                <a:schemeClr val="bg1"/>
              </a:solidFill>
            </a:endParaRPr>
          </a:p>
        </p:txBody>
      </p:sp>
    </p:spTree>
    <p:extLst>
      <p:ext uri="{BB962C8B-B14F-4D97-AF65-F5344CB8AC3E}">
        <p14:creationId xmlns:p14="http://schemas.microsoft.com/office/powerpoint/2010/main" val="409639457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dirty="0">
                <a:latin typeface="+mn-lt"/>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1999" y="1825625"/>
            <a:ext cx="9598139" cy="4212024"/>
          </a:xfrm>
        </p:spPr>
        <p:txBody>
          <a:bodyPr vert="horz" lIns="91440" tIns="45720" rIns="91440" bIns="45720" rtlCol="0" anchor="t">
            <a:normAutofit/>
          </a:bodyPr>
          <a:lstStyle/>
          <a:p>
            <a:pPr marL="0" indent="0">
              <a:buNone/>
            </a:pPr>
            <a:r>
              <a:rPr lang="sv-SE" b="1" dirty="0">
                <a:latin typeface="+mn-lt"/>
                <a:cs typeface="Arial"/>
              </a:rPr>
              <a:t>Som huvudregel är svaret nej. </a:t>
            </a:r>
            <a:r>
              <a:rPr lang="sv-SE" dirty="0">
                <a:latin typeface="+mn-lt"/>
                <a:cs typeface="Arial"/>
              </a:rPr>
              <a:t>Lärare får inte kopiera eller dela material som är avsett för engångsbruk. Detta gäller till exempel övningsböcker. Det är dock tillåtet att kopiera en enstaka uppgift för ett prov.</a:t>
            </a:r>
            <a:endParaRPr lang="sv-SE" dirty="0">
              <a:latin typeface="+mn-lt"/>
            </a:endParaRPr>
          </a:p>
          <a:p>
            <a:pPr marL="0" indent="0">
              <a:buNone/>
            </a:pPr>
            <a:endParaRPr lang="sv-SE" dirty="0">
              <a:latin typeface="+mn-lt"/>
            </a:endParaRP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19</a:t>
            </a:fld>
            <a:endParaRPr lang="sv-SE"/>
          </a:p>
        </p:txBody>
      </p:sp>
    </p:spTree>
    <p:extLst>
      <p:ext uri="{BB962C8B-B14F-4D97-AF65-F5344CB8AC3E}">
        <p14:creationId xmlns:p14="http://schemas.microsoft.com/office/powerpoint/2010/main" val="368562487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D30E67F-07AD-BD0E-604A-3ACA92982DC1}"/>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C81A6A7B-252B-AB95-5484-8BEB14D3DAA3}"/>
              </a:ext>
            </a:extLst>
          </p:cNvPr>
          <p:cNvSpPr>
            <a:spLocks noGrp="1"/>
          </p:cNvSpPr>
          <p:nvPr>
            <p:ph type="sldNum" sz="quarter" idx="11"/>
          </p:nvPr>
        </p:nvSpPr>
        <p:spPr/>
        <p:txBody>
          <a:bodyPr/>
          <a:lstStyle/>
          <a:p>
            <a:fld id="{A3FDC6D7-55FA-E04E-9C93-5B0D56E47450}" type="slidenum">
              <a:rPr lang="sv-SE" smtClean="0"/>
              <a:pPr/>
              <a:t>2</a:t>
            </a:fld>
            <a:endParaRPr lang="sv-SE"/>
          </a:p>
        </p:txBody>
      </p:sp>
      <p:sp>
        <p:nvSpPr>
          <p:cNvPr id="4" name="textruta 3">
            <a:extLst>
              <a:ext uri="{FF2B5EF4-FFF2-40B4-BE49-F238E27FC236}">
                <a16:creationId xmlns:a16="http://schemas.microsoft.com/office/drawing/2014/main" id="{6467F5B1-2D36-E59D-B5FE-0A32F7666005}"/>
              </a:ext>
            </a:extLst>
          </p:cNvPr>
          <p:cNvSpPr txBox="1"/>
          <p:nvPr/>
        </p:nvSpPr>
        <p:spPr>
          <a:xfrm>
            <a:off x="713845" y="727788"/>
            <a:ext cx="9649355" cy="5078313"/>
          </a:xfrm>
          <a:prstGeom prst="rect">
            <a:avLst/>
          </a:prstGeom>
          <a:noFill/>
        </p:spPr>
        <p:txBody>
          <a:bodyPr wrap="square" rtlCol="0">
            <a:spAutoFit/>
          </a:bodyPr>
          <a:lstStyle/>
          <a:p>
            <a:r>
              <a:rPr lang="sv-SE" i="1" dirty="0">
                <a:solidFill>
                  <a:schemeClr val="bg1"/>
                </a:solidFill>
              </a:rPr>
              <a:t>Till diskussionsledaren:</a:t>
            </a:r>
          </a:p>
          <a:p>
            <a:endParaRPr lang="sv-SE" dirty="0">
              <a:solidFill>
                <a:schemeClr val="bg1"/>
              </a:solidFill>
            </a:endParaRPr>
          </a:p>
          <a:p>
            <a:pPr marL="285750" indent="-285750">
              <a:buFontTx/>
              <a:buChar char="-"/>
            </a:pPr>
            <a:r>
              <a:rPr lang="sv-SE" dirty="0">
                <a:solidFill>
                  <a:schemeClr val="bg1"/>
                </a:solidFill>
              </a:rPr>
              <a:t>Presentationen innehåller en kort introduktion om upphovsrätt, kopiering och delning i skolan samt några exempel.</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Exemplen ligger till grund för diskussioner om upphovsrätt och Skolkopieringsavtalet.</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Arbeta med exemplen i mindre diskussionsgrupper och lyft sedan era slutsatser i hela gruppen. Ni går då även igenom svaren och aktuella fakta bakom varje exempel. </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Arbetet med denna presentation tar cirka 1–1,5 timme beroende på hur lång tid ni önskar diskutera varje exempel. Vill ni hinna på en timme, reservera max 5 minuter per exempel. </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Efter avslutade diskussioner kan de som önskar testa sin kunskapsnivå med det digitala kunskapstestet som medföljer materialet.</a:t>
            </a:r>
          </a:p>
          <a:p>
            <a:pPr marL="285750" indent="-285750">
              <a:buFontTx/>
              <a:buChar char="-"/>
            </a:pPr>
            <a:endParaRPr lang="sv-SE" dirty="0">
              <a:solidFill>
                <a:schemeClr val="bg1"/>
              </a:solidFill>
            </a:endParaRPr>
          </a:p>
          <a:p>
            <a:pPr marL="285750" indent="-285750">
              <a:buFontTx/>
              <a:buChar char="-"/>
            </a:pPr>
            <a:endParaRPr lang="sv-SE" dirty="0">
              <a:solidFill>
                <a:schemeClr val="bg1"/>
              </a:solidFill>
            </a:endParaRPr>
          </a:p>
          <a:p>
            <a:pPr marL="285750" indent="-285750">
              <a:buFontTx/>
              <a:buChar char="-"/>
            </a:pPr>
            <a:endParaRPr lang="sv-SE" dirty="0">
              <a:solidFill>
                <a:schemeClr val="bg1"/>
              </a:solidFill>
            </a:endParaRPr>
          </a:p>
        </p:txBody>
      </p:sp>
    </p:spTree>
    <p:extLst>
      <p:ext uri="{BB962C8B-B14F-4D97-AF65-F5344CB8AC3E}">
        <p14:creationId xmlns:p14="http://schemas.microsoft.com/office/powerpoint/2010/main" val="197890808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6FB41D3E-98B4-BF47-ABCF-A5FF744FBE92}"/>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C48474DC-1C80-8D42-848F-CC21771A9742}"/>
              </a:ext>
            </a:extLst>
          </p:cNvPr>
          <p:cNvSpPr>
            <a:spLocks noGrp="1"/>
          </p:cNvSpPr>
          <p:nvPr>
            <p:ph type="sldNum" sz="quarter" idx="11"/>
          </p:nvPr>
        </p:nvSpPr>
        <p:spPr/>
        <p:txBody>
          <a:bodyPr/>
          <a:lstStyle/>
          <a:p>
            <a:fld id="{A3FDC6D7-55FA-E04E-9C93-5B0D56E47450}" type="slidenum">
              <a:rPr lang="sv-SE" smtClean="0"/>
              <a:pPr/>
              <a:t>20</a:t>
            </a:fld>
            <a:endParaRPr lang="sv-SE"/>
          </a:p>
        </p:txBody>
      </p:sp>
      <p:sp>
        <p:nvSpPr>
          <p:cNvPr id="2" name="Rubrik 1">
            <a:extLst>
              <a:ext uri="{FF2B5EF4-FFF2-40B4-BE49-F238E27FC236}">
                <a16:creationId xmlns:a16="http://schemas.microsoft.com/office/drawing/2014/main" id="{47F38995-7819-1A43-BFB1-F8F4F4CF2D10}"/>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Exempel 4</a:t>
            </a:r>
          </a:p>
        </p:txBody>
      </p:sp>
      <p:pic>
        <p:nvPicPr>
          <p:cNvPr id="11" name="Platshållare för bild 10">
            <a:extLst>
              <a:ext uri="{FF2B5EF4-FFF2-40B4-BE49-F238E27FC236}">
                <a16:creationId xmlns:a16="http://schemas.microsoft.com/office/drawing/2014/main" id="{B68A3056-58E7-A478-52F2-F80D12962BDE}"/>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E91C989C-F752-654C-9E63-E2706A85277E}"/>
              </a:ext>
            </a:extLst>
          </p:cNvPr>
          <p:cNvSpPr>
            <a:spLocks noGrp="1"/>
          </p:cNvSpPr>
          <p:nvPr>
            <p:ph type="body" sz="half" idx="2"/>
          </p:nvPr>
        </p:nvSpPr>
        <p:spPr/>
        <p:txBody>
          <a:bodyPr/>
          <a:lstStyle/>
          <a:p>
            <a:pPr marL="0" indent="0">
              <a:buNone/>
            </a:pPr>
            <a:r>
              <a:rPr lang="sv-SE" sz="2400" dirty="0">
                <a:latin typeface="Arial" panose="020B0604020202020204" pitchFamily="34" charset="0"/>
                <a:cs typeface="Arial" panose="020B0604020202020204" pitchFamily="34" charset="0"/>
              </a:rPr>
              <a:t>Du har ett läromedel som består av totalt 60 sidor och som du vill kopiera ur. Du kopierar 15 sidor och delar ut till dina elever. Har du gjort rätt?</a:t>
            </a:r>
          </a:p>
          <a:p>
            <a:pPr marL="0" indent="0">
              <a:buNone/>
            </a:pPr>
            <a:endParaRPr lang="sv-SE"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A2BC8406-0F1A-FDB1-CC72-DB58005640F1}"/>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FF93100-FA5D-D3D6-B73B-390E1A5EDC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9" name="textruta 8">
            <a:extLst>
              <a:ext uri="{FF2B5EF4-FFF2-40B4-BE49-F238E27FC236}">
                <a16:creationId xmlns:a16="http://schemas.microsoft.com/office/drawing/2014/main" id="{E301EBCA-8D01-9E5D-37E1-89ECA1601189}"/>
              </a:ext>
            </a:extLst>
          </p:cNvPr>
          <p:cNvSpPr txBox="1"/>
          <p:nvPr/>
        </p:nvSpPr>
        <p:spPr>
          <a:xfrm>
            <a:off x="10356705" y="226368"/>
            <a:ext cx="1572536" cy="230832"/>
          </a:xfrm>
          <a:prstGeom prst="rect">
            <a:avLst/>
          </a:prstGeom>
          <a:noFill/>
        </p:spPr>
        <p:txBody>
          <a:bodyPr wrap="square" rtlCol="0">
            <a:spAutoFit/>
          </a:bodyPr>
          <a:lstStyle/>
          <a:p>
            <a:pPr algn="r"/>
            <a:r>
              <a:rPr lang="sv-SE" sz="900">
                <a:solidFill>
                  <a:schemeClr val="tx1">
                    <a:lumMod val="50000"/>
                    <a:lumOff val="50000"/>
                  </a:schemeClr>
                </a:solidFill>
              </a:rPr>
              <a:t>Foto: Kari </a:t>
            </a:r>
            <a:r>
              <a:rPr lang="sv-SE" sz="900" err="1">
                <a:solidFill>
                  <a:schemeClr val="tx1">
                    <a:lumMod val="50000"/>
                    <a:lumOff val="50000"/>
                  </a:schemeClr>
                </a:solidFill>
              </a:rPr>
              <a:t>Shea</a:t>
            </a:r>
            <a:r>
              <a:rPr lang="sv-SE" sz="900">
                <a:solidFill>
                  <a:schemeClr val="tx1">
                    <a:lumMod val="50000"/>
                    <a:lumOff val="50000"/>
                  </a:schemeClr>
                </a:solidFill>
              </a:rPr>
              <a:t>/</a:t>
            </a:r>
            <a:r>
              <a:rPr lang="sv-SE" sz="900" err="1">
                <a:solidFill>
                  <a:schemeClr val="tx1">
                    <a:lumMod val="50000"/>
                    <a:lumOff val="50000"/>
                  </a:schemeClr>
                </a:solidFill>
              </a:rPr>
              <a:t>Unsplash</a:t>
            </a:r>
            <a:r>
              <a:rPr lang="sv-SE" sz="900">
                <a:solidFill>
                  <a:schemeClr val="tx1">
                    <a:lumMod val="50000"/>
                    <a:lumOff val="50000"/>
                  </a:schemeClr>
                </a:solidFill>
              </a:rPr>
              <a:t> </a:t>
            </a:r>
          </a:p>
        </p:txBody>
      </p:sp>
    </p:spTree>
    <p:extLst>
      <p:ext uri="{BB962C8B-B14F-4D97-AF65-F5344CB8AC3E}">
        <p14:creationId xmlns:p14="http://schemas.microsoft.com/office/powerpoint/2010/main" val="392596332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dirty="0">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9934470" cy="4212024"/>
          </a:xfrm>
        </p:spPr>
        <p:txBody>
          <a:bodyPr vert="horz" lIns="91440" tIns="45720" rIns="91440" bIns="45720" rtlCol="0" anchor="t">
            <a:normAutofit/>
          </a:bodyPr>
          <a:lstStyle/>
          <a:p>
            <a:pPr marL="0" indent="0">
              <a:buNone/>
            </a:pPr>
            <a:r>
              <a:rPr lang="sv-SE" b="1">
                <a:latin typeface="Arial" panose="020B0604020202020204" pitchFamily="34" charset="0"/>
              </a:rPr>
              <a:t>Hoppsan, här blev det fel.</a:t>
            </a:r>
            <a:r>
              <a:rPr lang="sv-SE">
                <a:latin typeface="Arial" panose="020B0604020202020204" pitchFamily="34" charset="0"/>
              </a:rPr>
              <a:t> Du utgick förmodligen från 15/15-regeln som har lärt dig att du får kopiera 15 sidor ur ett verk. Här har du dock begått ett fel, eftersom läromedlet bara är 60 sidor långt. Det innebär att du kopierar 25% av verket när du kopierar 15 sidor, vilket inte är tillåtet. </a:t>
            </a:r>
          </a:p>
          <a:p>
            <a:pPr marL="0" indent="0">
              <a:buNone/>
            </a:pPr>
            <a:r>
              <a:rPr lang="sv-SE">
                <a:latin typeface="Arial" panose="020B0604020202020204" pitchFamily="34" charset="0"/>
              </a:rPr>
              <a:t>För att hålla dig till 15/15-regeln får du inte kopiera mer än 15% av ett verk, i detta fall innebär det 9 sidor.</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21</a:t>
            </a:fld>
            <a:endParaRPr lang="sv-SE"/>
          </a:p>
        </p:txBody>
      </p:sp>
    </p:spTree>
    <p:extLst>
      <p:ext uri="{BB962C8B-B14F-4D97-AF65-F5344CB8AC3E}">
        <p14:creationId xmlns:p14="http://schemas.microsoft.com/office/powerpoint/2010/main" val="81945722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FC4317E-C6A8-A64B-BD3E-8AFF55ECCD0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7D7FD8E5-DD89-794A-9739-B63C15F38BDE}"/>
              </a:ext>
            </a:extLst>
          </p:cNvPr>
          <p:cNvSpPr>
            <a:spLocks noGrp="1"/>
          </p:cNvSpPr>
          <p:nvPr>
            <p:ph type="sldNum" sz="quarter" idx="11"/>
          </p:nvPr>
        </p:nvSpPr>
        <p:spPr/>
        <p:txBody>
          <a:bodyPr/>
          <a:lstStyle/>
          <a:p>
            <a:fld id="{A3FDC6D7-55FA-E04E-9C93-5B0D56E47450}" type="slidenum">
              <a:rPr lang="sv-SE" smtClean="0"/>
              <a:pPr/>
              <a:t>22</a:t>
            </a:fld>
            <a:endParaRPr lang="sv-SE"/>
          </a:p>
        </p:txBody>
      </p:sp>
      <p:sp>
        <p:nvSpPr>
          <p:cNvPr id="2" name="Rubrik 1">
            <a:extLst>
              <a:ext uri="{FF2B5EF4-FFF2-40B4-BE49-F238E27FC236}">
                <a16:creationId xmlns:a16="http://schemas.microsoft.com/office/drawing/2014/main" id="{B729F8C2-A113-D24E-AD45-248409C5161E}"/>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Exempel 5</a:t>
            </a:r>
          </a:p>
        </p:txBody>
      </p:sp>
      <p:pic>
        <p:nvPicPr>
          <p:cNvPr id="10" name="Platshållare för bild 9">
            <a:extLst>
              <a:ext uri="{FF2B5EF4-FFF2-40B4-BE49-F238E27FC236}">
                <a16:creationId xmlns:a16="http://schemas.microsoft.com/office/drawing/2014/main" id="{797BF2C9-C6B0-077D-5319-E1B4FA5A8DF4}"/>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3" name="Platshållare för innehåll 2">
            <a:extLst>
              <a:ext uri="{FF2B5EF4-FFF2-40B4-BE49-F238E27FC236}">
                <a16:creationId xmlns:a16="http://schemas.microsoft.com/office/drawing/2014/main" id="{5ED33FCC-2C1B-BC46-923B-73D711EFA3D0}"/>
              </a:ext>
            </a:extLst>
          </p:cNvPr>
          <p:cNvSpPr>
            <a:spLocks noGrp="1"/>
          </p:cNvSpPr>
          <p:nvPr>
            <p:ph type="body" sz="half" idx="2"/>
          </p:nvPr>
        </p:nvSpPr>
        <p:spPr/>
        <p:txBody>
          <a:bodyPr/>
          <a:lstStyle/>
          <a:p>
            <a:pPr marL="0" indent="0">
              <a:buNone/>
            </a:pPr>
            <a:r>
              <a:rPr lang="sv-SE" sz="2400" dirty="0">
                <a:latin typeface="Arial" panose="020B0604020202020204" pitchFamily="34" charset="0"/>
                <a:cs typeface="Arial" panose="020B0604020202020204" pitchFamily="34" charset="0"/>
              </a:rPr>
              <a:t>Din kollega kopierar ur ett läromedel på över 100 sidor, och när du räknar sidorna ser du att det är 18 sidor – inte 15 som 15/15-regeln tillåter. </a:t>
            </a:r>
          </a:p>
          <a:p>
            <a:pPr marL="0" indent="0">
              <a:buNone/>
            </a:pPr>
            <a:r>
              <a:rPr lang="sv-SE" sz="2400" dirty="0">
                <a:latin typeface="Arial" panose="020B0604020202020204" pitchFamily="34" charset="0"/>
                <a:cs typeface="Arial" panose="020B0604020202020204" pitchFamily="34" charset="0"/>
              </a:rPr>
              <a:t>När du påpekar det säger kollegan att hen inte har gjort något fel. Vem av er har rätt?</a:t>
            </a:r>
          </a:p>
          <a:p>
            <a:endParaRPr lang="sv-SE" dirty="0">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CF6FE942-00FE-E595-FC5F-424392474CD0}"/>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0713EB08-952C-1E79-D957-B58BDD92E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3" name="textruta 12">
            <a:extLst>
              <a:ext uri="{FF2B5EF4-FFF2-40B4-BE49-F238E27FC236}">
                <a16:creationId xmlns:a16="http://schemas.microsoft.com/office/drawing/2014/main" id="{C682A6B4-7ADD-AF97-BFDA-0F2CA3334794}"/>
              </a:ext>
            </a:extLst>
          </p:cNvPr>
          <p:cNvSpPr txBox="1"/>
          <p:nvPr/>
        </p:nvSpPr>
        <p:spPr>
          <a:xfrm>
            <a:off x="10356705" y="226368"/>
            <a:ext cx="1621935"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Johnér</a:t>
            </a:r>
            <a:endParaRPr lang="sv-SE" sz="900">
              <a:solidFill>
                <a:schemeClr val="bg1"/>
              </a:solidFill>
            </a:endParaRPr>
          </a:p>
        </p:txBody>
      </p:sp>
    </p:spTree>
    <p:extLst>
      <p:ext uri="{BB962C8B-B14F-4D97-AF65-F5344CB8AC3E}">
        <p14:creationId xmlns:p14="http://schemas.microsoft.com/office/powerpoint/2010/main" val="176420108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mn-lt"/>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9209256" cy="4212024"/>
          </a:xfrm>
        </p:spPr>
        <p:txBody>
          <a:bodyPr vert="horz" lIns="91440" tIns="45720" rIns="91440" bIns="45720" rtlCol="0" anchor="t">
            <a:normAutofit/>
          </a:bodyPr>
          <a:lstStyle/>
          <a:p>
            <a:pPr marL="0" indent="0">
              <a:buNone/>
            </a:pPr>
            <a:r>
              <a:rPr lang="sv-SE" b="1">
                <a:latin typeface="+mn-lt"/>
                <a:cs typeface="Arial"/>
              </a:rPr>
              <a:t>Ni kan båda ha rätt. </a:t>
            </a:r>
            <a:r>
              <a:rPr lang="sv-SE">
                <a:latin typeface="+mn-lt"/>
                <a:cs typeface="Arial"/>
              </a:rPr>
              <a:t>I vissa fall är det faktiskt okej att kopiera 18 sidor. </a:t>
            </a:r>
            <a:br>
              <a:rPr lang="sv-SE">
                <a:latin typeface="+mn-lt"/>
                <a:cs typeface="Arial"/>
              </a:rPr>
            </a:br>
            <a:endParaRPr lang="sv-SE">
              <a:latin typeface="+mn-lt"/>
            </a:endParaRPr>
          </a:p>
          <a:p>
            <a:pPr marL="0" indent="0">
              <a:buNone/>
            </a:pPr>
            <a:r>
              <a:rPr lang="sv-SE">
                <a:latin typeface="+mn-lt"/>
                <a:cs typeface="Arial"/>
              </a:rPr>
              <a:t>Det finns nämligen ett undantag i 15/15-regeln, som tillåter dig att kopiera upp till tre sidor extra för att ett kapitel eller avsnitt ska bli fullständigt. </a:t>
            </a:r>
            <a:br>
              <a:rPr lang="sv-SE">
                <a:latin typeface="+mn-lt"/>
                <a:cs typeface="Arial"/>
              </a:rPr>
            </a:br>
            <a:endParaRPr lang="sv-SE">
              <a:latin typeface="+mn-lt"/>
              <a:cs typeface="Arial"/>
            </a:endParaRPr>
          </a:p>
          <a:p>
            <a:pPr marL="0" indent="0">
              <a:buNone/>
            </a:pPr>
            <a:r>
              <a:rPr lang="sv-SE">
                <a:latin typeface="+mn-lt"/>
              </a:rPr>
              <a:t>Så om din kollega gjorde det för att få med hela kapitlet eller avsnittet som hen ville få med, då gjorde hen rätt. Men om det inte påverkade kopians fullständighet, då har du rätt.</a:t>
            </a:r>
          </a:p>
          <a:p>
            <a:endParaRPr lang="sv-SE">
              <a:latin typeface="+mn-lt"/>
            </a:endParaRP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23</a:t>
            </a:fld>
            <a:endParaRPr lang="sv-SE"/>
          </a:p>
        </p:txBody>
      </p:sp>
    </p:spTree>
    <p:extLst>
      <p:ext uri="{BB962C8B-B14F-4D97-AF65-F5344CB8AC3E}">
        <p14:creationId xmlns:p14="http://schemas.microsoft.com/office/powerpoint/2010/main" val="12836245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7F30A76-E8C1-C94F-9D93-477EE95F183A}"/>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42E7FCA0-3012-9A48-ADF6-26C75262BE21}"/>
              </a:ext>
            </a:extLst>
          </p:cNvPr>
          <p:cNvSpPr>
            <a:spLocks noGrp="1"/>
          </p:cNvSpPr>
          <p:nvPr>
            <p:ph type="sldNum" sz="quarter" idx="11"/>
          </p:nvPr>
        </p:nvSpPr>
        <p:spPr/>
        <p:txBody>
          <a:bodyPr/>
          <a:lstStyle/>
          <a:p>
            <a:fld id="{A3FDC6D7-55FA-E04E-9C93-5B0D56E47450}" type="slidenum">
              <a:rPr lang="sv-SE" smtClean="0"/>
              <a:pPr/>
              <a:t>24</a:t>
            </a:fld>
            <a:endParaRPr lang="sv-SE"/>
          </a:p>
        </p:txBody>
      </p:sp>
      <p:sp>
        <p:nvSpPr>
          <p:cNvPr id="2" name="Rubrik 1">
            <a:extLst>
              <a:ext uri="{FF2B5EF4-FFF2-40B4-BE49-F238E27FC236}">
                <a16:creationId xmlns:a16="http://schemas.microsoft.com/office/drawing/2014/main" id="{762AE002-2460-4444-B740-ED422B93ED83}"/>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Exempel 6</a:t>
            </a:r>
          </a:p>
        </p:txBody>
      </p:sp>
      <p:pic>
        <p:nvPicPr>
          <p:cNvPr id="11" name="Platshållare för bild 10">
            <a:extLst>
              <a:ext uri="{FF2B5EF4-FFF2-40B4-BE49-F238E27FC236}">
                <a16:creationId xmlns:a16="http://schemas.microsoft.com/office/drawing/2014/main" id="{6AE7E92D-5E54-5CD0-1D10-EDBBA1C02E44}"/>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6DE517E6-BF89-4D4B-AB92-82DB2D55E6C0}"/>
              </a:ext>
            </a:extLst>
          </p:cNvPr>
          <p:cNvSpPr>
            <a:spLocks noGrp="1"/>
          </p:cNvSpPr>
          <p:nvPr>
            <p:ph type="body" sz="half" idx="2"/>
          </p:nvPr>
        </p:nvSpPr>
        <p:spPr/>
        <p:txBody>
          <a:bodyPr vert="horz" lIns="91440" tIns="45720" rIns="91440" bIns="45720" rtlCol="0" anchor="t">
            <a:normAutofit/>
          </a:bodyPr>
          <a:lstStyle/>
          <a:p>
            <a:r>
              <a:rPr lang="sv-SE" sz="2400" dirty="0">
                <a:latin typeface="Arial" panose="020B0604020202020204" pitchFamily="34" charset="0"/>
                <a:cs typeface="Arial" panose="020B0604020202020204" pitchFamily="34" charset="0"/>
              </a:rPr>
              <a:t>Du vill visa en film och spela musik på sista skoldagen på terminen. Är det ok utifrån Skolkopieringsavtalet?</a:t>
            </a:r>
          </a:p>
          <a:p>
            <a:endParaRPr lang="sv-SE"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0F64AA72-9896-0187-D6D2-C1AF53D281F3}"/>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7879202-06E3-A6D6-5475-F29C799C13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2" name="textruta 11">
            <a:extLst>
              <a:ext uri="{FF2B5EF4-FFF2-40B4-BE49-F238E27FC236}">
                <a16:creationId xmlns:a16="http://schemas.microsoft.com/office/drawing/2014/main" id="{A3D66291-EC92-AA11-DF71-A9174058BB7A}"/>
              </a:ext>
            </a:extLst>
          </p:cNvPr>
          <p:cNvSpPr txBox="1"/>
          <p:nvPr/>
        </p:nvSpPr>
        <p:spPr>
          <a:xfrm>
            <a:off x="6295697" y="226368"/>
            <a:ext cx="1954924" cy="230832"/>
          </a:xfrm>
          <a:prstGeom prst="rect">
            <a:avLst/>
          </a:prstGeom>
          <a:noFill/>
        </p:spPr>
        <p:txBody>
          <a:bodyPr wrap="square" rtlCol="0">
            <a:spAutoFit/>
          </a:bodyPr>
          <a:lstStyle/>
          <a:p>
            <a:r>
              <a:rPr lang="sv-SE" sz="900">
                <a:solidFill>
                  <a:schemeClr val="bg1"/>
                </a:solidFill>
              </a:rPr>
              <a:t>Foto: Steinar </a:t>
            </a:r>
            <a:r>
              <a:rPr lang="sv-SE" sz="900" err="1">
                <a:solidFill>
                  <a:schemeClr val="bg1"/>
                </a:solidFill>
              </a:rPr>
              <a:t>Engeland</a:t>
            </a:r>
            <a:r>
              <a:rPr lang="sv-SE" sz="900">
                <a:solidFill>
                  <a:schemeClr val="bg1"/>
                </a:solidFill>
              </a:rPr>
              <a:t>/</a:t>
            </a:r>
            <a:r>
              <a:rPr lang="sv-SE" sz="900" err="1">
                <a:solidFill>
                  <a:schemeClr val="bg1"/>
                </a:solidFill>
              </a:rPr>
              <a:t>Unsplash</a:t>
            </a:r>
            <a:r>
              <a:rPr lang="sv-SE" sz="900">
                <a:solidFill>
                  <a:schemeClr val="bg1"/>
                </a:solidFill>
              </a:rPr>
              <a:t> </a:t>
            </a:r>
          </a:p>
        </p:txBody>
      </p:sp>
    </p:spTree>
    <p:extLst>
      <p:ext uri="{BB962C8B-B14F-4D97-AF65-F5344CB8AC3E}">
        <p14:creationId xmlns:p14="http://schemas.microsoft.com/office/powerpoint/2010/main" val="2996035798"/>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mn-lt"/>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13845" y="1690688"/>
            <a:ext cx="10123656" cy="4212024"/>
          </a:xfrm>
        </p:spPr>
        <p:txBody>
          <a:bodyPr vert="horz" lIns="91440" tIns="45720" rIns="91440" bIns="45720" rtlCol="0" anchor="t">
            <a:normAutofit fontScale="92500"/>
          </a:bodyPr>
          <a:lstStyle/>
          <a:p>
            <a:pPr marL="0" indent="0">
              <a:buNone/>
            </a:pPr>
            <a:r>
              <a:rPr lang="sv-SE" b="1" dirty="0">
                <a:latin typeface="+mn-lt"/>
                <a:cs typeface="Arial"/>
              </a:rPr>
              <a:t>Film och musik ingår inte i skolkopieringsavtalet</a:t>
            </a:r>
            <a:r>
              <a:rPr lang="sv-SE" dirty="0">
                <a:latin typeface="+mn-lt"/>
                <a:cs typeface="Arial"/>
              </a:rPr>
              <a:t>, du kan alltså inte tänka likadant som du skulle göra kring tryckt material. Avtalet ger inte rätt att visa eller ladda ner rörlig bild eller inspelade verk, till exempel radio- och tv-program, klipp från Youtube, film, ljudfiler, inspelad musik, datorspel och datorprogram. </a:t>
            </a:r>
            <a:br>
              <a:rPr lang="sv-SE" dirty="0">
                <a:latin typeface="+mn-lt"/>
                <a:cs typeface="Arial"/>
              </a:rPr>
            </a:br>
            <a:endParaRPr lang="sv-SE" dirty="0">
              <a:latin typeface="+mn-lt"/>
            </a:endParaRPr>
          </a:p>
          <a:p>
            <a:pPr marL="0" indent="0">
              <a:buNone/>
            </a:pPr>
            <a:r>
              <a:rPr lang="sv-SE" dirty="0">
                <a:latin typeface="+mn-lt"/>
                <a:cs typeface="Arial"/>
              </a:rPr>
              <a:t>För ovanstående behövs separata avtal som tecknas med andra än Bonus Copyright Access, bland annat med musikorganisationerna (Stim/Sami/</a:t>
            </a:r>
            <a:r>
              <a:rPr lang="sv-SE" dirty="0" err="1">
                <a:latin typeface="+mn-lt"/>
                <a:cs typeface="Arial"/>
              </a:rPr>
              <a:t>Ifpi</a:t>
            </a:r>
            <a:r>
              <a:rPr lang="sv-SE" dirty="0">
                <a:latin typeface="+mn-lt"/>
                <a:cs typeface="Arial"/>
              </a:rPr>
              <a:t>) och </a:t>
            </a:r>
            <a:r>
              <a:rPr lang="sv-SE" dirty="0" err="1">
                <a:latin typeface="+mn-lt"/>
                <a:cs typeface="Arial"/>
              </a:rPr>
              <a:t>Copyswede</a:t>
            </a:r>
            <a:r>
              <a:rPr lang="sv-SE" dirty="0">
                <a:latin typeface="+mn-lt"/>
                <a:cs typeface="Arial"/>
              </a:rPr>
              <a:t>. Du får inte heller visa film eller spela upp musik via dina privata konton på olika streamingtjänster. </a:t>
            </a:r>
            <a:br>
              <a:rPr lang="sv-SE" dirty="0">
                <a:latin typeface="+mn-lt"/>
                <a:cs typeface="Arial"/>
              </a:rPr>
            </a:br>
            <a:endParaRPr lang="sv-SE" dirty="0">
              <a:latin typeface="+mn-lt"/>
            </a:endParaRPr>
          </a:p>
          <a:p>
            <a:pPr marL="0" indent="0">
              <a:buNone/>
            </a:pPr>
            <a:r>
              <a:rPr lang="sv-SE" dirty="0">
                <a:latin typeface="+mn-lt"/>
              </a:rPr>
              <a:t>Om du vill visa film för dina elever föreslår vi att du tar del av informationen som finns på någon av nämnda organisationers webbplatser.</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25</a:t>
            </a:fld>
            <a:endParaRPr lang="sv-SE"/>
          </a:p>
        </p:txBody>
      </p:sp>
    </p:spTree>
    <p:extLst>
      <p:ext uri="{BB962C8B-B14F-4D97-AF65-F5344CB8AC3E}">
        <p14:creationId xmlns:p14="http://schemas.microsoft.com/office/powerpoint/2010/main" val="3150588054"/>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DF4A307-4743-E84D-8481-FEACF4CB6519}"/>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77A35D73-0A76-7442-AEF9-15EC60FFEAFC}"/>
              </a:ext>
            </a:extLst>
          </p:cNvPr>
          <p:cNvSpPr>
            <a:spLocks noGrp="1"/>
          </p:cNvSpPr>
          <p:nvPr>
            <p:ph type="sldNum" sz="quarter" idx="11"/>
          </p:nvPr>
        </p:nvSpPr>
        <p:spPr/>
        <p:txBody>
          <a:bodyPr/>
          <a:lstStyle/>
          <a:p>
            <a:fld id="{A3FDC6D7-55FA-E04E-9C93-5B0D56E47450}" type="slidenum">
              <a:rPr lang="sv-SE" smtClean="0"/>
              <a:pPr/>
              <a:t>26</a:t>
            </a:fld>
            <a:endParaRPr lang="sv-SE"/>
          </a:p>
        </p:txBody>
      </p:sp>
      <p:sp>
        <p:nvSpPr>
          <p:cNvPr id="2" name="Rubrik 1">
            <a:extLst>
              <a:ext uri="{FF2B5EF4-FFF2-40B4-BE49-F238E27FC236}">
                <a16:creationId xmlns:a16="http://schemas.microsoft.com/office/drawing/2014/main" id="{95A096F5-3739-3041-A541-DCCE23D520A9}"/>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Exempel 7</a:t>
            </a:r>
          </a:p>
        </p:txBody>
      </p:sp>
      <p:pic>
        <p:nvPicPr>
          <p:cNvPr id="11" name="Platshållare för bild 10">
            <a:extLst>
              <a:ext uri="{FF2B5EF4-FFF2-40B4-BE49-F238E27FC236}">
                <a16:creationId xmlns:a16="http://schemas.microsoft.com/office/drawing/2014/main" id="{D4B08984-640A-D5E9-0EE1-55427F09FBD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73186792-8F4E-8D4E-A45B-C2718055E6B1}"/>
              </a:ext>
            </a:extLst>
          </p:cNvPr>
          <p:cNvSpPr>
            <a:spLocks noGrp="1"/>
          </p:cNvSpPr>
          <p:nvPr>
            <p:ph type="body" sz="half" idx="2"/>
          </p:nvPr>
        </p:nvSpPr>
        <p:spPr/>
        <p:txBody>
          <a:bodyPr/>
          <a:lstStyle/>
          <a:p>
            <a:pPr marL="0" indent="0">
              <a:buNone/>
            </a:pPr>
            <a:r>
              <a:rPr lang="sv-SE" sz="2400" dirty="0">
                <a:latin typeface="Arial" panose="020B0604020202020204" pitchFamily="34" charset="0"/>
                <a:cs typeface="Arial" panose="020B0604020202020204" pitchFamily="34" charset="0"/>
              </a:rPr>
              <a:t>Du vill göra en presentation i din undervisning som innehåller texter, bilder eller noter ur exempelvis böcker, läromedel och press. Din kollega påpekar att du inte har rätt till det. Stämmer det?</a:t>
            </a:r>
          </a:p>
          <a:p>
            <a:endParaRPr lang="sv-SE"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29EA13B3-21E9-FE00-C1C6-48BA38FD981D}"/>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0AFAA567-2E1F-5C7E-E9DE-4E2FD2175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9" name="textruta 8">
            <a:extLst>
              <a:ext uri="{FF2B5EF4-FFF2-40B4-BE49-F238E27FC236}">
                <a16:creationId xmlns:a16="http://schemas.microsoft.com/office/drawing/2014/main" id="{895957C2-B2AF-9F0D-2C26-88746AF9EBB3}"/>
              </a:ext>
            </a:extLst>
          </p:cNvPr>
          <p:cNvSpPr txBox="1"/>
          <p:nvPr/>
        </p:nvSpPr>
        <p:spPr>
          <a:xfrm>
            <a:off x="10356705" y="226368"/>
            <a:ext cx="1927952" cy="230832"/>
          </a:xfrm>
          <a:prstGeom prst="rect">
            <a:avLst/>
          </a:prstGeom>
          <a:noFill/>
        </p:spPr>
        <p:txBody>
          <a:bodyPr wrap="square" rtlCol="0">
            <a:spAutoFit/>
          </a:bodyPr>
          <a:lstStyle/>
          <a:p>
            <a:r>
              <a:rPr lang="sv-SE" sz="900"/>
              <a:t>Foto: </a:t>
            </a:r>
            <a:r>
              <a:rPr lang="sv-SE" sz="900" err="1"/>
              <a:t>Charisse</a:t>
            </a:r>
            <a:r>
              <a:rPr lang="sv-SE" sz="900"/>
              <a:t> </a:t>
            </a:r>
            <a:r>
              <a:rPr lang="sv-SE" sz="900" err="1"/>
              <a:t>Kenion</a:t>
            </a:r>
            <a:r>
              <a:rPr lang="sv-SE" sz="900"/>
              <a:t>/</a:t>
            </a:r>
            <a:r>
              <a:rPr lang="sv-SE" sz="900" err="1"/>
              <a:t>Unsplash</a:t>
            </a:r>
            <a:r>
              <a:rPr lang="sv-SE" sz="900"/>
              <a:t> </a:t>
            </a:r>
          </a:p>
        </p:txBody>
      </p:sp>
    </p:spTree>
    <p:extLst>
      <p:ext uri="{BB962C8B-B14F-4D97-AF65-F5344CB8AC3E}">
        <p14:creationId xmlns:p14="http://schemas.microsoft.com/office/powerpoint/2010/main" val="2810059120"/>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mn-lt"/>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p:txBody>
          <a:bodyPr/>
          <a:lstStyle/>
          <a:p>
            <a:pPr marL="0" indent="0">
              <a:buNone/>
            </a:pPr>
            <a:r>
              <a:rPr lang="sv-SE" b="1" dirty="0">
                <a:latin typeface="+mn-lt"/>
              </a:rPr>
              <a:t>Nej, det stämmer inte. Du har rätt till detta </a:t>
            </a:r>
            <a:r>
              <a:rPr lang="sv-SE" dirty="0">
                <a:latin typeface="+mn-lt"/>
              </a:rPr>
              <a:t>så länge du följer skolkopieringsavtalet och respekterar 15/15-regeln.</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27</a:t>
            </a:fld>
            <a:endParaRPr lang="sv-SE"/>
          </a:p>
        </p:txBody>
      </p:sp>
    </p:spTree>
    <p:extLst>
      <p:ext uri="{BB962C8B-B14F-4D97-AF65-F5344CB8AC3E}">
        <p14:creationId xmlns:p14="http://schemas.microsoft.com/office/powerpoint/2010/main" val="88066246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descr="En bild som visar text, inomhus, person, personer&#10;&#10;Automatiskt genererad beskrivning">
            <a:extLst>
              <a:ext uri="{FF2B5EF4-FFF2-40B4-BE49-F238E27FC236}">
                <a16:creationId xmlns:a16="http://schemas.microsoft.com/office/drawing/2014/main" id="{56432AED-4EE4-D39F-4C5F-B289B8A5B762}"/>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4" name="Platshållare för datum 3">
            <a:extLst>
              <a:ext uri="{FF2B5EF4-FFF2-40B4-BE49-F238E27FC236}">
                <a16:creationId xmlns:a16="http://schemas.microsoft.com/office/drawing/2014/main" id="{798C6A4B-35E1-0849-88F3-EC4EAE9F9D1A}"/>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91D5FA88-43B7-B741-B3E8-10364673AAFB}"/>
              </a:ext>
            </a:extLst>
          </p:cNvPr>
          <p:cNvSpPr>
            <a:spLocks noGrp="1"/>
          </p:cNvSpPr>
          <p:nvPr>
            <p:ph type="sldNum" sz="quarter" idx="11"/>
          </p:nvPr>
        </p:nvSpPr>
        <p:spPr/>
        <p:txBody>
          <a:bodyPr/>
          <a:lstStyle/>
          <a:p>
            <a:fld id="{A3FDC6D7-55FA-E04E-9C93-5B0D56E47450}" type="slidenum">
              <a:rPr lang="sv-SE" smtClean="0"/>
              <a:pPr/>
              <a:t>28</a:t>
            </a:fld>
            <a:endParaRPr lang="sv-SE"/>
          </a:p>
        </p:txBody>
      </p:sp>
      <p:sp>
        <p:nvSpPr>
          <p:cNvPr id="2" name="Rubrik 1">
            <a:extLst>
              <a:ext uri="{FF2B5EF4-FFF2-40B4-BE49-F238E27FC236}">
                <a16:creationId xmlns:a16="http://schemas.microsoft.com/office/drawing/2014/main" id="{16AE7F6D-7B7F-A14A-AB8A-2600E890BD3F}"/>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Exempel 8</a:t>
            </a:r>
          </a:p>
        </p:txBody>
      </p:sp>
      <p:sp>
        <p:nvSpPr>
          <p:cNvPr id="3" name="Platshållare för innehåll 2">
            <a:extLst>
              <a:ext uri="{FF2B5EF4-FFF2-40B4-BE49-F238E27FC236}">
                <a16:creationId xmlns:a16="http://schemas.microsoft.com/office/drawing/2014/main" id="{98DC5DEC-1D74-554D-ACE7-D900FBF437F4}"/>
              </a:ext>
            </a:extLst>
          </p:cNvPr>
          <p:cNvSpPr>
            <a:spLocks noGrp="1"/>
          </p:cNvSpPr>
          <p:nvPr>
            <p:ph type="body" sz="half" idx="2"/>
          </p:nvPr>
        </p:nvSpPr>
        <p:spPr/>
        <p:txBody>
          <a:bodyPr vert="horz" lIns="91440" tIns="45720" rIns="91440" bIns="45720" rtlCol="0" anchor="t">
            <a:normAutofit/>
          </a:bodyPr>
          <a:lstStyle/>
          <a:p>
            <a:r>
              <a:rPr lang="sv-SE" sz="2400">
                <a:latin typeface="Arial" panose="020B0604020202020204" pitchFamily="34" charset="0"/>
                <a:cs typeface="Arial" panose="020B0604020202020204" pitchFamily="34" charset="0"/>
              </a:rPr>
              <a:t>Du får höra att läromedelsbudgeten är slut. Du har inga böcker, så du kopierar 15% av olika böcker så att det blir ett heltäckande material.</a:t>
            </a:r>
            <a:endParaRPr lang="sv-SE">
              <a:latin typeface="Arial" panose="020B0604020202020204" pitchFamily="34" charset="0"/>
              <a:cs typeface="Arial" panose="020B0604020202020204" pitchFamily="34" charset="0"/>
            </a:endParaRPr>
          </a:p>
          <a:p>
            <a:r>
              <a:rPr lang="sv-SE" sz="2400">
                <a:latin typeface="Arial" panose="020B0604020202020204" pitchFamily="34" charset="0"/>
                <a:cs typeface="Arial" panose="020B0604020202020204" pitchFamily="34" charset="0"/>
              </a:rPr>
              <a:t>Agerar du rätt? Vilka alternativ finns?</a:t>
            </a:r>
          </a:p>
          <a:p>
            <a:pPr marL="0" indent="0">
              <a:buNone/>
            </a:pPr>
            <a:endParaRPr lang="sv-SE">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C8EEA822-65FD-E9DD-C8A5-20A4CCDB8B1C}"/>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27F9E2E-CB98-3227-AC57-084BA938EA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1" name="textruta 10">
            <a:extLst>
              <a:ext uri="{FF2B5EF4-FFF2-40B4-BE49-F238E27FC236}">
                <a16:creationId xmlns:a16="http://schemas.microsoft.com/office/drawing/2014/main" id="{8D238C62-F811-D52D-7597-4C02BCB9D6BF}"/>
              </a:ext>
            </a:extLst>
          </p:cNvPr>
          <p:cNvSpPr txBox="1"/>
          <p:nvPr/>
        </p:nvSpPr>
        <p:spPr>
          <a:xfrm>
            <a:off x="10356705" y="226368"/>
            <a:ext cx="1927952" cy="230832"/>
          </a:xfrm>
          <a:prstGeom prst="rect">
            <a:avLst/>
          </a:prstGeom>
          <a:noFill/>
        </p:spPr>
        <p:txBody>
          <a:bodyPr wrap="square" rtlCol="0">
            <a:spAutoFit/>
          </a:bodyPr>
          <a:lstStyle/>
          <a:p>
            <a:r>
              <a:rPr lang="sv-SE" sz="900">
                <a:solidFill>
                  <a:schemeClr val="bg1"/>
                </a:solidFill>
              </a:rPr>
              <a:t>Foto: </a:t>
            </a:r>
            <a:r>
              <a:rPr lang="sv-SE" sz="900" err="1">
                <a:solidFill>
                  <a:schemeClr val="bg1"/>
                </a:solidFill>
              </a:rPr>
              <a:t>Johnér</a:t>
            </a:r>
            <a:r>
              <a:rPr lang="sv-SE" sz="900">
                <a:solidFill>
                  <a:schemeClr val="bg1"/>
                </a:solidFill>
              </a:rPr>
              <a:t>/</a:t>
            </a:r>
            <a:r>
              <a:rPr lang="sv-SE" sz="900" err="1">
                <a:solidFill>
                  <a:schemeClr val="bg1"/>
                </a:solidFill>
              </a:rPr>
              <a:t>Scandinav</a:t>
            </a:r>
            <a:endParaRPr lang="sv-SE" sz="900">
              <a:solidFill>
                <a:schemeClr val="bg1"/>
              </a:solidFill>
            </a:endParaRPr>
          </a:p>
        </p:txBody>
      </p:sp>
    </p:spTree>
    <p:extLst>
      <p:ext uri="{BB962C8B-B14F-4D97-AF65-F5344CB8AC3E}">
        <p14:creationId xmlns:p14="http://schemas.microsoft.com/office/powerpoint/2010/main" val="3341358115"/>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mn-lt"/>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1999" y="1825625"/>
            <a:ext cx="9881917" cy="4212024"/>
          </a:xfrm>
        </p:spPr>
        <p:txBody>
          <a:bodyPr vert="horz" lIns="91440" tIns="45720" rIns="91440" bIns="45720" rtlCol="0" anchor="t">
            <a:normAutofit/>
          </a:bodyPr>
          <a:lstStyle/>
          <a:p>
            <a:pPr marL="0" indent="0">
              <a:buNone/>
            </a:pPr>
            <a:r>
              <a:rPr lang="sv-SE" b="1" dirty="0">
                <a:latin typeface="+mn-lt"/>
                <a:cs typeface="Arial"/>
              </a:rPr>
              <a:t>Syftet med kopieringen får inte vara att ersätta inköp av förlagsutgivna läromedel. </a:t>
            </a:r>
            <a:r>
              <a:rPr lang="sv-SE" dirty="0">
                <a:latin typeface="+mn-lt"/>
                <a:cs typeface="Arial"/>
              </a:rPr>
              <a:t>Det innebär alltså att du måste ha ordinarie läromedel till dina elever för att få kopiera innehåll. Kopieringen ska enbart göras för att komplettera de förlagsutgivna läromedlen som normalt används i undervisningen. </a:t>
            </a:r>
            <a:endParaRPr lang="sv-SE" dirty="0">
              <a:latin typeface="+mn-lt"/>
            </a:endParaRPr>
          </a:p>
          <a:p>
            <a:pPr marL="0" indent="0">
              <a:buNone/>
            </a:pPr>
            <a:r>
              <a:rPr lang="sv-SE" dirty="0">
                <a:latin typeface="+mn-lt"/>
              </a:rPr>
              <a:t>Vänd dig till din rektor om du saknar de läromedel du behöver för att bedriva din undervisning. Du ska inte behöva bryta mot upphovsrättslagen för att kunna göra ditt jobb. När du väl har läromedel att använda i undervisningen är det okej att kopiera enligt 15/15-regeln, men inte innan dess.</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29</a:t>
            </a:fld>
            <a:endParaRPr lang="sv-SE"/>
          </a:p>
        </p:txBody>
      </p:sp>
    </p:spTree>
    <p:extLst>
      <p:ext uri="{BB962C8B-B14F-4D97-AF65-F5344CB8AC3E}">
        <p14:creationId xmlns:p14="http://schemas.microsoft.com/office/powerpoint/2010/main" val="333222239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descr="En bild som visar person, inomhus&#10;&#10;Automatiskt genererad beskrivning">
            <a:extLst>
              <a:ext uri="{FF2B5EF4-FFF2-40B4-BE49-F238E27FC236}">
                <a16:creationId xmlns:a16="http://schemas.microsoft.com/office/drawing/2014/main" id="{CB8DF478-FB88-ECAE-0CB2-2945FFF4CD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137"/>
            <a:ext cx="12192000" cy="6841863"/>
          </a:xfrm>
          <a:prstGeom prst="rect">
            <a:avLst/>
          </a:prstGeom>
        </p:spPr>
      </p:pic>
      <p:grpSp>
        <p:nvGrpSpPr>
          <p:cNvPr id="8" name="Grupp 7">
            <a:extLst>
              <a:ext uri="{FF2B5EF4-FFF2-40B4-BE49-F238E27FC236}">
                <a16:creationId xmlns:a16="http://schemas.microsoft.com/office/drawing/2014/main" id="{F5C7D334-C132-4D45-8F2F-BEFBBB7987E6}"/>
              </a:ext>
            </a:extLst>
          </p:cNvPr>
          <p:cNvGrpSpPr/>
          <p:nvPr/>
        </p:nvGrpSpPr>
        <p:grpSpPr>
          <a:xfrm>
            <a:off x="0" y="0"/>
            <a:ext cx="12192000" cy="2528047"/>
            <a:chOff x="0" y="0"/>
            <a:chExt cx="12192000" cy="2528047"/>
          </a:xfrm>
        </p:grpSpPr>
        <p:sp>
          <p:nvSpPr>
            <p:cNvPr id="9" name="Rektangel 8">
              <a:extLst>
                <a:ext uri="{FF2B5EF4-FFF2-40B4-BE49-F238E27FC236}">
                  <a16:creationId xmlns:a16="http://schemas.microsoft.com/office/drawing/2014/main" id="{5C01DF45-FC9F-7B49-9958-EA75F2E1EBE7}"/>
                </a:ext>
              </a:extLst>
            </p:cNvPr>
            <p:cNvSpPr/>
            <p:nvPr/>
          </p:nvSpPr>
          <p:spPr>
            <a:xfrm>
              <a:off x="0" y="0"/>
              <a:ext cx="12192000" cy="2528047"/>
            </a:xfrm>
            <a:prstGeom prst="rect">
              <a:avLst/>
            </a:prstGeom>
            <a:solidFill>
              <a:schemeClr val="accent1">
                <a:alpha val="64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10" name="Rubrik 1">
              <a:extLst>
                <a:ext uri="{FF2B5EF4-FFF2-40B4-BE49-F238E27FC236}">
                  <a16:creationId xmlns:a16="http://schemas.microsoft.com/office/drawing/2014/main" id="{11A81FDF-E1FD-1C43-9301-01029456B90E}"/>
                </a:ext>
              </a:extLst>
            </p:cNvPr>
            <p:cNvSpPr txBox="1">
              <a:spLocks/>
            </p:cNvSpPr>
            <p:nvPr/>
          </p:nvSpPr>
          <p:spPr>
            <a:xfrm>
              <a:off x="817665" y="482462"/>
              <a:ext cx="10424076" cy="111008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sv-SE" sz="6000" dirty="0">
                  <a:solidFill>
                    <a:schemeClr val="bg1"/>
                  </a:solidFill>
                  <a:latin typeface="+mn-lt"/>
                </a:rPr>
                <a:t>Upphovsrätt, kopiering</a:t>
              </a:r>
              <a:br>
                <a:rPr lang="sv-SE" sz="6000" dirty="0">
                  <a:solidFill>
                    <a:schemeClr val="bg1"/>
                  </a:solidFill>
                  <a:latin typeface="+mn-lt"/>
                </a:rPr>
              </a:br>
              <a:r>
                <a:rPr lang="sv-SE" sz="6000" dirty="0">
                  <a:solidFill>
                    <a:schemeClr val="bg1"/>
                  </a:solidFill>
                  <a:latin typeface="+mn-lt"/>
                </a:rPr>
                <a:t>och delning i skolan</a:t>
              </a:r>
            </a:p>
          </p:txBody>
        </p:sp>
      </p:grpSp>
      <p:sp>
        <p:nvSpPr>
          <p:cNvPr id="12" name="Rektangel 11">
            <a:extLst>
              <a:ext uri="{FF2B5EF4-FFF2-40B4-BE49-F238E27FC236}">
                <a16:creationId xmlns:a16="http://schemas.microsoft.com/office/drawing/2014/main" id="{2B5AEEF5-77A3-1247-AFFA-DE9DAA634034}"/>
              </a:ext>
            </a:extLst>
          </p:cNvPr>
          <p:cNvSpPr/>
          <p:nvPr/>
        </p:nvSpPr>
        <p:spPr>
          <a:xfrm>
            <a:off x="0" y="5995219"/>
            <a:ext cx="12192000" cy="876276"/>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A6B2D06-0E43-DE49-9F5C-AEE429DDFC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5" name="Platshållare för datum 4">
            <a:extLst>
              <a:ext uri="{FF2B5EF4-FFF2-40B4-BE49-F238E27FC236}">
                <a16:creationId xmlns:a16="http://schemas.microsoft.com/office/drawing/2014/main" id="{193B9327-4E9E-FA4C-9A75-A3FE0A254FC0}"/>
              </a:ext>
            </a:extLst>
          </p:cNvPr>
          <p:cNvSpPr>
            <a:spLocks noGrp="1"/>
          </p:cNvSpPr>
          <p:nvPr>
            <p:ph type="dt" sz="half" idx="10"/>
          </p:nvPr>
        </p:nvSpPr>
        <p:spPr/>
        <p:txBody>
          <a:bodyPr/>
          <a:lstStyle/>
          <a:p>
            <a:fld id="{062FADEB-944A-9F4A-84C6-3CAAE8A3EAAD}" type="datetime1">
              <a:rPr lang="sv-SE" smtClean="0"/>
              <a:t>2024-09-03</a:t>
            </a:fld>
            <a:endParaRPr lang="sv-SE"/>
          </a:p>
        </p:txBody>
      </p:sp>
      <p:sp>
        <p:nvSpPr>
          <p:cNvPr id="6" name="Platshållare för bildnummer 5">
            <a:extLst>
              <a:ext uri="{FF2B5EF4-FFF2-40B4-BE49-F238E27FC236}">
                <a16:creationId xmlns:a16="http://schemas.microsoft.com/office/drawing/2014/main" id="{53961A5C-B9A5-974E-A004-FDE92946CE2F}"/>
              </a:ext>
            </a:extLst>
          </p:cNvPr>
          <p:cNvSpPr>
            <a:spLocks noGrp="1"/>
          </p:cNvSpPr>
          <p:nvPr>
            <p:ph type="sldNum" sz="quarter" idx="11"/>
          </p:nvPr>
        </p:nvSpPr>
        <p:spPr/>
        <p:txBody>
          <a:bodyPr/>
          <a:lstStyle/>
          <a:p>
            <a:fld id="{A3FDC6D7-55FA-E04E-9C93-5B0D56E47450}" type="slidenum">
              <a:rPr lang="sv-SE" smtClean="0"/>
              <a:pPr/>
              <a:t>3</a:t>
            </a:fld>
            <a:endParaRPr lang="sv-SE"/>
          </a:p>
        </p:txBody>
      </p:sp>
      <p:sp>
        <p:nvSpPr>
          <p:cNvPr id="13" name="textruta 12">
            <a:extLst>
              <a:ext uri="{FF2B5EF4-FFF2-40B4-BE49-F238E27FC236}">
                <a16:creationId xmlns:a16="http://schemas.microsoft.com/office/drawing/2014/main" id="{AF66625C-1F4A-FBC8-CD6C-7BC74802DC8F}"/>
              </a:ext>
            </a:extLst>
          </p:cNvPr>
          <p:cNvSpPr txBox="1"/>
          <p:nvPr/>
        </p:nvSpPr>
        <p:spPr>
          <a:xfrm>
            <a:off x="10272623" y="226368"/>
            <a:ext cx="1702701" cy="230832"/>
          </a:xfrm>
          <a:prstGeom prst="rect">
            <a:avLst/>
          </a:prstGeom>
          <a:noFill/>
        </p:spPr>
        <p:txBody>
          <a:bodyPr wrap="square" rtlCol="0">
            <a:spAutoFit/>
          </a:bodyPr>
          <a:lstStyle/>
          <a:p>
            <a:pPr algn="r"/>
            <a:r>
              <a:rPr lang="sv-SE" sz="900" dirty="0">
                <a:solidFill>
                  <a:schemeClr val="bg1"/>
                </a:solidFill>
              </a:rPr>
              <a:t>Foto: </a:t>
            </a:r>
            <a:r>
              <a:rPr lang="sv-SE" sz="900" dirty="0" err="1">
                <a:solidFill>
                  <a:schemeClr val="bg1"/>
                </a:solidFill>
              </a:rPr>
              <a:t>johnér</a:t>
            </a:r>
            <a:r>
              <a:rPr lang="sv-SE" sz="900" dirty="0">
                <a:solidFill>
                  <a:schemeClr val="bg1"/>
                </a:solidFill>
              </a:rPr>
              <a:t>/Lena </a:t>
            </a:r>
            <a:r>
              <a:rPr lang="sv-SE" sz="900" dirty="0" err="1">
                <a:solidFill>
                  <a:schemeClr val="bg1"/>
                </a:solidFill>
              </a:rPr>
              <a:t>Granefelt</a:t>
            </a:r>
            <a:endParaRPr lang="sv-SE" sz="900" dirty="0">
              <a:solidFill>
                <a:schemeClr val="bg1"/>
              </a:solidFill>
            </a:endParaRPr>
          </a:p>
        </p:txBody>
      </p:sp>
    </p:spTree>
    <p:extLst>
      <p:ext uri="{BB962C8B-B14F-4D97-AF65-F5344CB8AC3E}">
        <p14:creationId xmlns:p14="http://schemas.microsoft.com/office/powerpoint/2010/main" val="10409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E45E43FC-B656-2640-8816-ADB7EE807198}"/>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329C6A54-26D6-6F4E-9A48-63B618B7680F}"/>
              </a:ext>
            </a:extLst>
          </p:cNvPr>
          <p:cNvSpPr>
            <a:spLocks noGrp="1"/>
          </p:cNvSpPr>
          <p:nvPr>
            <p:ph type="sldNum" sz="quarter" idx="11"/>
          </p:nvPr>
        </p:nvSpPr>
        <p:spPr/>
        <p:txBody>
          <a:bodyPr/>
          <a:lstStyle/>
          <a:p>
            <a:fld id="{A3FDC6D7-55FA-E04E-9C93-5B0D56E47450}" type="slidenum">
              <a:rPr lang="sv-SE" smtClean="0"/>
              <a:pPr/>
              <a:t>30</a:t>
            </a:fld>
            <a:endParaRPr lang="sv-SE"/>
          </a:p>
        </p:txBody>
      </p:sp>
      <p:sp>
        <p:nvSpPr>
          <p:cNvPr id="2" name="Rubrik 1">
            <a:extLst>
              <a:ext uri="{FF2B5EF4-FFF2-40B4-BE49-F238E27FC236}">
                <a16:creationId xmlns:a16="http://schemas.microsoft.com/office/drawing/2014/main" id="{6B3C7792-DA4B-F64C-9706-74E99BF78E89}"/>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Exempel 9</a:t>
            </a:r>
          </a:p>
        </p:txBody>
      </p:sp>
      <p:pic>
        <p:nvPicPr>
          <p:cNvPr id="10" name="Platshållare för bild 9">
            <a:extLst>
              <a:ext uri="{FF2B5EF4-FFF2-40B4-BE49-F238E27FC236}">
                <a16:creationId xmlns:a16="http://schemas.microsoft.com/office/drawing/2014/main" id="{ACE8FFE5-376B-5599-9D4D-44224D904576}"/>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D563D375-3C73-DD4A-BC66-C197F18277EE}"/>
              </a:ext>
            </a:extLst>
          </p:cNvPr>
          <p:cNvSpPr>
            <a:spLocks noGrp="1"/>
          </p:cNvSpPr>
          <p:nvPr>
            <p:ph type="body" sz="half" idx="2"/>
          </p:nvPr>
        </p:nvSpPr>
        <p:spPr/>
        <p:txBody>
          <a:bodyPr vert="horz" lIns="91440" tIns="45720" rIns="91440" bIns="45720" rtlCol="0" anchor="t">
            <a:normAutofit/>
          </a:bodyPr>
          <a:lstStyle/>
          <a:p>
            <a:r>
              <a:rPr lang="sv-SE" sz="2400">
                <a:latin typeface="Arial" panose="020B0604020202020204" pitchFamily="34" charset="0"/>
                <a:cs typeface="Arial" panose="020B0604020202020204" pitchFamily="34" charset="0"/>
              </a:rPr>
              <a:t>Du vill använda material från en sida på internet i din undervisning. </a:t>
            </a:r>
          </a:p>
          <a:p>
            <a:r>
              <a:rPr lang="sv-SE" sz="2400">
                <a:latin typeface="Arial" panose="020B0604020202020204" pitchFamily="34" charset="0"/>
                <a:cs typeface="Arial" panose="020B0604020202020204" pitchFamily="34" charset="0"/>
              </a:rPr>
              <a:t>Gäller upphovsrätten för material på internet? Vilka regler gäller för material på internet utifrån Skolkopieringsavtalet?</a:t>
            </a:r>
          </a:p>
          <a:p>
            <a:endParaRPr lang="sv-SE">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2DE5BD63-4B60-AEFE-0589-B682352369C9}"/>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52BD02B-3AE3-0867-B29D-4376A8AF5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1" name="textruta 10">
            <a:extLst>
              <a:ext uri="{FF2B5EF4-FFF2-40B4-BE49-F238E27FC236}">
                <a16:creationId xmlns:a16="http://schemas.microsoft.com/office/drawing/2014/main" id="{B8587BBD-B65F-37F7-5C5C-CFC2047B68BC}"/>
              </a:ext>
            </a:extLst>
          </p:cNvPr>
          <p:cNvSpPr txBox="1"/>
          <p:nvPr/>
        </p:nvSpPr>
        <p:spPr>
          <a:xfrm>
            <a:off x="6295697" y="226368"/>
            <a:ext cx="1954924" cy="230832"/>
          </a:xfrm>
          <a:prstGeom prst="rect">
            <a:avLst/>
          </a:prstGeom>
          <a:noFill/>
        </p:spPr>
        <p:txBody>
          <a:bodyPr wrap="square" rtlCol="0">
            <a:spAutoFit/>
          </a:bodyPr>
          <a:lstStyle/>
          <a:p>
            <a:r>
              <a:rPr lang="sv-SE" sz="900">
                <a:solidFill>
                  <a:schemeClr val="bg1"/>
                </a:solidFill>
              </a:rPr>
              <a:t>Foto: Steinar </a:t>
            </a:r>
            <a:r>
              <a:rPr lang="sv-SE" sz="900" err="1">
                <a:solidFill>
                  <a:schemeClr val="bg1"/>
                </a:solidFill>
              </a:rPr>
              <a:t>Engeland</a:t>
            </a:r>
            <a:r>
              <a:rPr lang="sv-SE" sz="900">
                <a:solidFill>
                  <a:schemeClr val="bg1"/>
                </a:solidFill>
              </a:rPr>
              <a:t>/</a:t>
            </a:r>
            <a:r>
              <a:rPr lang="sv-SE" sz="900" err="1">
                <a:solidFill>
                  <a:schemeClr val="bg1"/>
                </a:solidFill>
              </a:rPr>
              <a:t>Unsplash</a:t>
            </a:r>
            <a:r>
              <a:rPr lang="sv-SE" sz="900">
                <a:solidFill>
                  <a:schemeClr val="bg1"/>
                </a:solidFill>
              </a:rPr>
              <a:t> </a:t>
            </a:r>
          </a:p>
        </p:txBody>
      </p:sp>
    </p:spTree>
    <p:extLst>
      <p:ext uri="{BB962C8B-B14F-4D97-AF65-F5344CB8AC3E}">
        <p14:creationId xmlns:p14="http://schemas.microsoft.com/office/powerpoint/2010/main" val="2218267032"/>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9997532" cy="4212024"/>
          </a:xfrm>
        </p:spPr>
        <p:txBody>
          <a:bodyPr vert="horz" lIns="91440" tIns="45720" rIns="91440" bIns="45720" rtlCol="0" anchor="t">
            <a:normAutofit/>
          </a:bodyPr>
          <a:lstStyle/>
          <a:p>
            <a:pPr marL="0" indent="0">
              <a:buNone/>
            </a:pPr>
            <a:r>
              <a:rPr lang="sv-SE" dirty="0">
                <a:latin typeface="Arial" panose="020B0604020202020204" pitchFamily="34" charset="0"/>
              </a:rPr>
              <a:t>Upphovsrätten gäller för digitalt material precis som för analogt. Det är fritt fram att länka till sidor och artiklar på internet om det är material som är öppet och tillgängligt för alla. Vill man kopiera och dela material utan avtal behöver man dock rättighetshavarens tillstånd. </a:t>
            </a:r>
          </a:p>
          <a:p>
            <a:pPr marL="0" indent="0">
              <a:buNone/>
            </a:pPr>
            <a:br>
              <a:rPr lang="sv-SE" dirty="0">
                <a:latin typeface="Arial" panose="020B0604020202020204" pitchFamily="34" charset="0"/>
              </a:rPr>
            </a:br>
            <a:r>
              <a:rPr lang="sv-SE" dirty="0">
                <a:latin typeface="Arial" panose="020B0604020202020204" pitchFamily="34" charset="0"/>
              </a:rPr>
              <a:t>Med skolkopieringsavtalet kan du för undervisning kopiera och dela motsvarande 15 A4-sidor från en enskild digital publikation per elev och halvår. </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31</a:t>
            </a:fld>
            <a:endParaRPr lang="sv-SE"/>
          </a:p>
        </p:txBody>
      </p:sp>
    </p:spTree>
    <p:extLst>
      <p:ext uri="{BB962C8B-B14F-4D97-AF65-F5344CB8AC3E}">
        <p14:creationId xmlns:p14="http://schemas.microsoft.com/office/powerpoint/2010/main" val="649026220"/>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EFCEA89-69DF-F10F-AFFA-22C1989A7AF8}"/>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B1EA77D2-43DB-F508-C3D7-D2A516195FD4}"/>
              </a:ext>
            </a:extLst>
          </p:cNvPr>
          <p:cNvSpPr>
            <a:spLocks noGrp="1"/>
          </p:cNvSpPr>
          <p:nvPr>
            <p:ph type="sldNum" sz="quarter" idx="11"/>
          </p:nvPr>
        </p:nvSpPr>
        <p:spPr/>
        <p:txBody>
          <a:bodyPr/>
          <a:lstStyle/>
          <a:p>
            <a:fld id="{A3FDC6D7-55FA-E04E-9C93-5B0D56E47450}" type="slidenum">
              <a:rPr lang="sv-SE" smtClean="0"/>
              <a:pPr/>
              <a:t>32</a:t>
            </a:fld>
            <a:endParaRPr lang="sv-SE"/>
          </a:p>
        </p:txBody>
      </p:sp>
      <p:sp>
        <p:nvSpPr>
          <p:cNvPr id="4" name="textruta 3">
            <a:extLst>
              <a:ext uri="{FF2B5EF4-FFF2-40B4-BE49-F238E27FC236}">
                <a16:creationId xmlns:a16="http://schemas.microsoft.com/office/drawing/2014/main" id="{41EC3A1A-7989-7B62-0E4F-AEAA79065FE2}"/>
              </a:ext>
            </a:extLst>
          </p:cNvPr>
          <p:cNvSpPr txBox="1"/>
          <p:nvPr/>
        </p:nvSpPr>
        <p:spPr>
          <a:xfrm>
            <a:off x="726545" y="4875213"/>
            <a:ext cx="2689455" cy="923330"/>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hlinkClick r:id="rId3"/>
              </a:rPr>
              <a:t>Ladda ner </a:t>
            </a:r>
            <a:r>
              <a:rPr lang="sv-SE" dirty="0">
                <a:latin typeface="Arial" panose="020B0604020202020204" pitchFamily="34" charset="0"/>
                <a:cs typeface="Arial" panose="020B0604020202020204" pitchFamily="34" charset="0"/>
              </a:rPr>
              <a:t>och sätt gärna upp affischen vid kopiatorn.</a:t>
            </a:r>
          </a:p>
        </p:txBody>
      </p:sp>
      <p:sp>
        <p:nvSpPr>
          <p:cNvPr id="5" name="textruta 4">
            <a:extLst>
              <a:ext uri="{FF2B5EF4-FFF2-40B4-BE49-F238E27FC236}">
                <a16:creationId xmlns:a16="http://schemas.microsoft.com/office/drawing/2014/main" id="{FCD5963B-62CA-2765-9BAA-7B1336D19650}"/>
              </a:ext>
            </a:extLst>
          </p:cNvPr>
          <p:cNvSpPr txBox="1"/>
          <p:nvPr/>
        </p:nvSpPr>
        <p:spPr>
          <a:xfrm>
            <a:off x="3574107" y="4875213"/>
            <a:ext cx="2423737"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Läs våra lättillgängliga guider om </a:t>
            </a:r>
            <a:r>
              <a:rPr lang="sv-SE" dirty="0">
                <a:latin typeface="Arial" panose="020B0604020202020204" pitchFamily="34" charset="0"/>
                <a:cs typeface="Arial" panose="020B0604020202020204" pitchFamily="34" charset="0"/>
                <a:hlinkClick r:id="rId4"/>
              </a:rPr>
              <a:t>upphovsrätt</a:t>
            </a:r>
            <a:r>
              <a:rPr lang="sv-SE" dirty="0">
                <a:latin typeface="Arial" panose="020B0604020202020204" pitchFamily="34" charset="0"/>
                <a:cs typeface="Arial" panose="020B0604020202020204" pitchFamily="34" charset="0"/>
              </a:rPr>
              <a:t> och </a:t>
            </a:r>
            <a:r>
              <a:rPr lang="sv-SE" dirty="0">
                <a:latin typeface="Arial" panose="020B0604020202020204" pitchFamily="34" charset="0"/>
                <a:cs typeface="Arial" panose="020B0604020202020204" pitchFamily="34" charset="0"/>
                <a:hlinkClick r:id="rId5"/>
              </a:rPr>
              <a:t>Skolkopieringsavtalet</a:t>
            </a:r>
            <a:r>
              <a:rPr lang="sv-SE" dirty="0">
                <a:latin typeface="Arial" panose="020B0604020202020204" pitchFamily="34" charset="0"/>
                <a:cs typeface="Arial" panose="020B0604020202020204" pitchFamily="34" charset="0"/>
              </a:rPr>
              <a:t>.</a:t>
            </a:r>
          </a:p>
        </p:txBody>
      </p:sp>
      <p:sp>
        <p:nvSpPr>
          <p:cNvPr id="6" name="textruta 5">
            <a:extLst>
              <a:ext uri="{FF2B5EF4-FFF2-40B4-BE49-F238E27FC236}">
                <a16:creationId xmlns:a16="http://schemas.microsoft.com/office/drawing/2014/main" id="{CFD69EA7-6A6F-7B7C-5495-12C2B89DD3D2}"/>
              </a:ext>
            </a:extLst>
          </p:cNvPr>
          <p:cNvSpPr txBox="1"/>
          <p:nvPr/>
        </p:nvSpPr>
        <p:spPr>
          <a:xfrm>
            <a:off x="7042099" y="5194941"/>
            <a:ext cx="4307004" cy="1200329"/>
          </a:xfrm>
          <a:prstGeom prst="rect">
            <a:avLst/>
          </a:prstGeom>
          <a:noFill/>
        </p:spPr>
        <p:txBody>
          <a:bodyPr wrap="square" lIns="91440" tIns="45720" rIns="91440" bIns="45720" rtlCol="0" anchor="t">
            <a:spAutoFit/>
          </a:bodyPr>
          <a:lstStyle/>
          <a:p>
            <a:r>
              <a:rPr lang="sv-SE" dirty="0">
                <a:latin typeface="Arial" panose="020B0604020202020204" pitchFamily="34" charset="0"/>
                <a:cs typeface="Arial" panose="020B0604020202020204" pitchFamily="34" charset="0"/>
                <a:hlinkClick r:id="rId6"/>
              </a:rPr>
              <a:t>Här</a:t>
            </a:r>
            <a:r>
              <a:rPr lang="sv-SE" dirty="0">
                <a:latin typeface="Arial" panose="020B0604020202020204" pitchFamily="34" charset="0"/>
                <a:cs typeface="Arial" panose="020B0604020202020204" pitchFamily="34" charset="0"/>
              </a:rPr>
              <a:t> hittar du en programserie om upphovsrätt för ungdomar (Statens medieråd).</a:t>
            </a:r>
          </a:p>
          <a:p>
            <a:endParaRPr lang="sv-SE" dirty="0">
              <a:solidFill>
                <a:schemeClr val="accent1"/>
              </a:solidFill>
              <a:latin typeface="Arial" panose="020B0604020202020204" pitchFamily="34" charset="0"/>
              <a:cs typeface="Arial" panose="020B0604020202020204" pitchFamily="34" charset="0"/>
            </a:endParaRPr>
          </a:p>
        </p:txBody>
      </p:sp>
      <p:sp>
        <p:nvSpPr>
          <p:cNvPr id="7" name="Rubrik 3">
            <a:extLst>
              <a:ext uri="{FF2B5EF4-FFF2-40B4-BE49-F238E27FC236}">
                <a16:creationId xmlns:a16="http://schemas.microsoft.com/office/drawing/2014/main" id="{ABEC3204-FBFE-130B-4947-D63EA85AC1F1}"/>
              </a:ext>
            </a:extLst>
          </p:cNvPr>
          <p:cNvSpPr txBox="1">
            <a:spLocks/>
          </p:cNvSpPr>
          <p:nvPr/>
        </p:nvSpPr>
        <p:spPr>
          <a:xfrm>
            <a:off x="702000" y="365125"/>
            <a:ext cx="10651539"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a:lstStyle>
          <a:p>
            <a:endParaRPr lang="sv-SE"/>
          </a:p>
        </p:txBody>
      </p:sp>
      <p:sp>
        <p:nvSpPr>
          <p:cNvPr id="8" name="textruta 7">
            <a:extLst>
              <a:ext uri="{FF2B5EF4-FFF2-40B4-BE49-F238E27FC236}">
                <a16:creationId xmlns:a16="http://schemas.microsoft.com/office/drawing/2014/main" id="{82597065-FDE2-0345-C639-F7C39DC4BBCA}"/>
              </a:ext>
            </a:extLst>
          </p:cNvPr>
          <p:cNvSpPr txBox="1"/>
          <p:nvPr/>
        </p:nvSpPr>
        <p:spPr>
          <a:xfrm>
            <a:off x="9402370" y="1810994"/>
            <a:ext cx="2103569"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Hur mycket har du lärt dig? </a:t>
            </a:r>
          </a:p>
          <a:p>
            <a:r>
              <a:rPr lang="sv-SE" dirty="0">
                <a:solidFill>
                  <a:schemeClr val="accent1"/>
                </a:solidFill>
                <a:latin typeface="Arial" panose="020B0604020202020204" pitchFamily="34" charset="0"/>
                <a:cs typeface="Arial" panose="020B0604020202020204" pitchFamily="34" charset="0"/>
                <a:hlinkClick r:id="rId7"/>
              </a:rPr>
              <a:t>Gör kunskapstestet!</a:t>
            </a:r>
            <a:endParaRPr lang="sv-SE" dirty="0">
              <a:solidFill>
                <a:schemeClr val="accent1"/>
              </a:solidFill>
              <a:latin typeface="Arial" panose="020B0604020202020204" pitchFamily="34" charset="0"/>
              <a:cs typeface="Arial" panose="020B0604020202020204" pitchFamily="34" charset="0"/>
            </a:endParaRPr>
          </a:p>
        </p:txBody>
      </p:sp>
      <p:sp>
        <p:nvSpPr>
          <p:cNvPr id="10" name="Rubrik 3">
            <a:extLst>
              <a:ext uri="{FF2B5EF4-FFF2-40B4-BE49-F238E27FC236}">
                <a16:creationId xmlns:a16="http://schemas.microsoft.com/office/drawing/2014/main" id="{006776FF-399C-B7D8-C252-88BF13152AFB}"/>
              </a:ext>
            </a:extLst>
          </p:cNvPr>
          <p:cNvSpPr txBox="1">
            <a:spLocks/>
          </p:cNvSpPr>
          <p:nvPr/>
        </p:nvSpPr>
        <p:spPr>
          <a:xfrm>
            <a:off x="854400" y="517525"/>
            <a:ext cx="10651539" cy="1325563"/>
          </a:xfrm>
          <a:prstGeom prst="rect">
            <a:avLst/>
          </a:prstGeom>
        </p:spPr>
        <p:txBody>
          <a:bodyPr/>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a:lstStyle>
          <a:p>
            <a:r>
              <a:rPr lang="sv-SE">
                <a:latin typeface="Arial" panose="020B0604020202020204" pitchFamily="34" charset="0"/>
                <a:cs typeface="Arial" panose="020B0604020202020204" pitchFamily="34" charset="0"/>
              </a:rPr>
              <a:t>Ta del av hela materialet!</a:t>
            </a:r>
          </a:p>
        </p:txBody>
      </p:sp>
      <p:grpSp>
        <p:nvGrpSpPr>
          <p:cNvPr id="15" name="Grupp 14">
            <a:extLst>
              <a:ext uri="{FF2B5EF4-FFF2-40B4-BE49-F238E27FC236}">
                <a16:creationId xmlns:a16="http://schemas.microsoft.com/office/drawing/2014/main" id="{B585EE47-4B0C-730F-9C96-291C1641BA29}"/>
              </a:ext>
            </a:extLst>
          </p:cNvPr>
          <p:cNvGrpSpPr/>
          <p:nvPr/>
        </p:nvGrpSpPr>
        <p:grpSpPr>
          <a:xfrm>
            <a:off x="853793" y="1621351"/>
            <a:ext cx="2200063" cy="3101462"/>
            <a:chOff x="845529" y="1776101"/>
            <a:chExt cx="2200063" cy="3101462"/>
          </a:xfrm>
        </p:grpSpPr>
        <p:sp>
          <p:nvSpPr>
            <p:cNvPr id="14" name="Rektangel 13">
              <a:extLst>
                <a:ext uri="{FF2B5EF4-FFF2-40B4-BE49-F238E27FC236}">
                  <a16:creationId xmlns:a16="http://schemas.microsoft.com/office/drawing/2014/main" id="{BEBFAC86-FD7B-D760-041A-9CFFA57F5A25}"/>
                </a:ext>
              </a:extLst>
            </p:cNvPr>
            <p:cNvSpPr/>
            <p:nvPr/>
          </p:nvSpPr>
          <p:spPr>
            <a:xfrm>
              <a:off x="845529" y="1776101"/>
              <a:ext cx="2200062" cy="3086412"/>
            </a:xfrm>
            <a:prstGeom prst="rect">
              <a:avLst/>
            </a:prstGeom>
            <a:solidFill>
              <a:schemeClr val="bg1"/>
            </a:solidFill>
            <a:ln>
              <a:noFill/>
            </a:ln>
            <a:effectLst>
              <a:outerShdw blurRad="1270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825472B7-3801-81C4-E886-57F0E5F955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5529" y="1778147"/>
              <a:ext cx="2200063" cy="3099416"/>
            </a:xfrm>
            <a:prstGeom prst="rect">
              <a:avLst/>
            </a:prstGeom>
            <a:effectLst/>
          </p:spPr>
        </p:pic>
      </p:grpSp>
      <p:pic>
        <p:nvPicPr>
          <p:cNvPr id="13" name="Bildobjekt 12">
            <a:extLst>
              <a:ext uri="{FF2B5EF4-FFF2-40B4-BE49-F238E27FC236}">
                <a16:creationId xmlns:a16="http://schemas.microsoft.com/office/drawing/2014/main" id="{1A1263C6-C330-6C8B-22BE-5A1160A8CF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99402" y="1621351"/>
            <a:ext cx="1687386" cy="2387865"/>
          </a:xfrm>
          <a:prstGeom prst="rect">
            <a:avLst/>
          </a:prstGeom>
          <a:effectLst>
            <a:outerShdw blurRad="130770" dist="77092" dir="5400000" algn="t" rotWithShape="0">
              <a:prstClr val="black">
                <a:alpha val="40000"/>
              </a:prstClr>
            </a:outerShdw>
          </a:effectLst>
        </p:spPr>
      </p:pic>
      <p:pic>
        <p:nvPicPr>
          <p:cNvPr id="17" name="Bildobjekt 16">
            <a:extLst>
              <a:ext uri="{FF2B5EF4-FFF2-40B4-BE49-F238E27FC236}">
                <a16:creationId xmlns:a16="http://schemas.microsoft.com/office/drawing/2014/main" id="{0D2AB4E6-B6DB-B0A8-1AE3-C4F056EBFA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66873" y="1494351"/>
            <a:ext cx="2115531" cy="2322147"/>
          </a:xfrm>
          <a:prstGeom prst="rect">
            <a:avLst/>
          </a:prstGeom>
        </p:spPr>
      </p:pic>
      <p:pic>
        <p:nvPicPr>
          <p:cNvPr id="12" name="Bildobjekt 11">
            <a:extLst>
              <a:ext uri="{FF2B5EF4-FFF2-40B4-BE49-F238E27FC236}">
                <a16:creationId xmlns:a16="http://schemas.microsoft.com/office/drawing/2014/main" id="{102071AF-EC1C-BED9-5343-37232DF932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01268" y="2271876"/>
            <a:ext cx="1687385" cy="2387864"/>
          </a:xfrm>
          <a:prstGeom prst="rect">
            <a:avLst/>
          </a:prstGeom>
          <a:effectLst>
            <a:outerShdw blurRad="115986" dist="75505" dir="5400000" algn="t" rotWithShape="0">
              <a:prstClr val="black">
                <a:alpha val="40000"/>
              </a:prstClr>
            </a:outerShdw>
          </a:effectLst>
        </p:spPr>
      </p:pic>
      <p:sp>
        <p:nvSpPr>
          <p:cNvPr id="9" name="textruta 8">
            <a:extLst>
              <a:ext uri="{FF2B5EF4-FFF2-40B4-BE49-F238E27FC236}">
                <a16:creationId xmlns:a16="http://schemas.microsoft.com/office/drawing/2014/main" id="{CA1F7391-3889-7D44-9EDF-8F340E03FF17}"/>
              </a:ext>
            </a:extLst>
          </p:cNvPr>
          <p:cNvSpPr txBox="1"/>
          <p:nvPr/>
        </p:nvSpPr>
        <p:spPr>
          <a:xfrm>
            <a:off x="7035800" y="4229100"/>
            <a:ext cx="3924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latin typeface="Arial" panose="020B0604020202020204" pitchFamily="34" charset="0"/>
                <a:cs typeface="Arial" panose="020B0604020202020204" pitchFamily="34" charset="0"/>
              </a:rPr>
              <a:t>Läs mer på Bonus temasida om Skolkopieringsavtalet </a:t>
            </a:r>
            <a:r>
              <a:rPr lang="sv-SE" dirty="0">
                <a:latin typeface="Arial" panose="020B0604020202020204" pitchFamily="34" charset="0"/>
                <a:cs typeface="Arial" panose="020B0604020202020204" pitchFamily="34" charset="0"/>
                <a:hlinkClick r:id="rId12"/>
              </a:rPr>
              <a:t>här.</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961800"/>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7C1714-00A5-BFFB-0009-631D1B929BFD}"/>
              </a:ext>
            </a:extLst>
          </p:cNvPr>
          <p:cNvSpPr>
            <a:spLocks noGrp="1"/>
          </p:cNvSpPr>
          <p:nvPr>
            <p:ph type="dt" sz="half" idx="12"/>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BBC1850B-B3A7-7100-650B-8E56F37A5EAC}"/>
              </a:ext>
            </a:extLst>
          </p:cNvPr>
          <p:cNvSpPr>
            <a:spLocks noGrp="1"/>
          </p:cNvSpPr>
          <p:nvPr>
            <p:ph type="sldNum" sz="quarter" idx="13"/>
          </p:nvPr>
        </p:nvSpPr>
        <p:spPr/>
        <p:txBody>
          <a:bodyPr/>
          <a:lstStyle/>
          <a:p>
            <a:fld id="{A3FDC6D7-55FA-E04E-9C93-5B0D56E47450}" type="slidenum">
              <a:rPr lang="sv-SE" smtClean="0"/>
              <a:pPr/>
              <a:t>33</a:t>
            </a:fld>
            <a:endParaRPr lang="sv-SE"/>
          </a:p>
        </p:txBody>
      </p:sp>
    </p:spTree>
    <p:extLst>
      <p:ext uri="{BB962C8B-B14F-4D97-AF65-F5344CB8AC3E}">
        <p14:creationId xmlns:p14="http://schemas.microsoft.com/office/powerpoint/2010/main" val="112758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a:xfrm>
            <a:off x="702000" y="477371"/>
            <a:ext cx="4544122" cy="5564984"/>
          </a:xfrm>
        </p:spPr>
        <p:txBody>
          <a:bodyPr/>
          <a:lstStyle/>
          <a:p>
            <a:r>
              <a:rPr lang="sv-SE" dirty="0">
                <a:latin typeface="Arial" panose="020B0604020202020204" pitchFamily="34" charset="0"/>
                <a:cs typeface="Arial" panose="020B0604020202020204" pitchFamily="34" charset="0"/>
              </a:rPr>
              <a:t>I och med att en person skapar ett verk så har hen </a:t>
            </a:r>
            <a:r>
              <a:rPr lang="sv-SE" dirty="0">
                <a:solidFill>
                  <a:schemeClr val="accent5"/>
                </a:solidFill>
                <a:latin typeface="Arial" panose="020B0604020202020204" pitchFamily="34" charset="0"/>
                <a:cs typeface="Arial" panose="020B0604020202020204" pitchFamily="34" charset="0"/>
              </a:rPr>
              <a:t>automatiskt upphovsrätt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till det verket.</a:t>
            </a:r>
          </a:p>
        </p:txBody>
      </p:sp>
      <p:pic>
        <p:nvPicPr>
          <p:cNvPr id="3" name="Platshållare för bild 2">
            <a:extLst>
              <a:ext uri="{FF2B5EF4-FFF2-40B4-BE49-F238E27FC236}">
                <a16:creationId xmlns:a16="http://schemas.microsoft.com/office/drawing/2014/main" id="{BA90F0E1-5486-014E-8572-F9CD087AD977}"/>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095999" y="-5"/>
            <a:ext cx="6096001" cy="6858005"/>
          </a:xfrm>
        </p:spPr>
      </p:pic>
      <p:sp>
        <p:nvSpPr>
          <p:cNvPr id="7" name="Rektangel 6">
            <a:extLst>
              <a:ext uri="{FF2B5EF4-FFF2-40B4-BE49-F238E27FC236}">
                <a16:creationId xmlns:a16="http://schemas.microsoft.com/office/drawing/2014/main" id="{0538093A-0321-EA42-8569-E465431D5747}"/>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7FCCB3C-93BF-034D-BFF5-D66A5F6D8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2024-09-03</a:t>
            </a:fld>
            <a:endParaRPr lang="sv-SE"/>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4</a:t>
            </a:fld>
            <a:endParaRPr lang="sv-SE"/>
          </a:p>
        </p:txBody>
      </p:sp>
      <p:sp>
        <p:nvSpPr>
          <p:cNvPr id="8" name="textruta 7">
            <a:extLst>
              <a:ext uri="{FF2B5EF4-FFF2-40B4-BE49-F238E27FC236}">
                <a16:creationId xmlns:a16="http://schemas.microsoft.com/office/drawing/2014/main" id="{9774FEFA-C6DE-46A0-07ED-CD5629601D68}"/>
              </a:ext>
            </a:extLst>
          </p:cNvPr>
          <p:cNvSpPr txBox="1"/>
          <p:nvPr/>
        </p:nvSpPr>
        <p:spPr>
          <a:xfrm>
            <a:off x="9963807" y="226367"/>
            <a:ext cx="1995628" cy="230832"/>
          </a:xfrm>
          <a:prstGeom prst="rect">
            <a:avLst/>
          </a:prstGeom>
          <a:noFill/>
        </p:spPr>
        <p:txBody>
          <a:bodyPr wrap="square" rtlCol="0">
            <a:spAutoFit/>
          </a:bodyPr>
          <a:lstStyle/>
          <a:p>
            <a:pPr algn="r"/>
            <a:r>
              <a:rPr lang="sv-SE" sz="900">
                <a:solidFill>
                  <a:schemeClr val="bg1">
                    <a:lumMod val="85000"/>
                  </a:schemeClr>
                </a:solidFill>
              </a:rPr>
              <a:t>Foto: Bruce Mars/</a:t>
            </a:r>
            <a:r>
              <a:rPr lang="sv-SE" sz="900" err="1">
                <a:solidFill>
                  <a:schemeClr val="bg1">
                    <a:lumMod val="85000"/>
                  </a:schemeClr>
                </a:solidFill>
              </a:rPr>
              <a:t>Unsplash</a:t>
            </a:r>
            <a:r>
              <a:rPr lang="sv-SE" sz="900">
                <a:solidFill>
                  <a:schemeClr val="bg1">
                    <a:lumMod val="85000"/>
                  </a:schemeClr>
                </a:solidFill>
              </a:rPr>
              <a:t> </a:t>
            </a:r>
          </a:p>
        </p:txBody>
      </p:sp>
    </p:spTree>
    <p:extLst>
      <p:ext uri="{BB962C8B-B14F-4D97-AF65-F5344CB8AC3E}">
        <p14:creationId xmlns:p14="http://schemas.microsoft.com/office/powerpoint/2010/main" val="401274857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CBB3C2A-D523-2C4D-ADC0-9675D048A2F2}"/>
              </a:ext>
            </a:extLst>
          </p:cNvPr>
          <p:cNvSpPr>
            <a:spLocks noGrp="1"/>
          </p:cNvSpPr>
          <p:nvPr>
            <p:ph type="ctrTitle"/>
          </p:nvPr>
        </p:nvSpPr>
        <p:spPr>
          <a:xfrm>
            <a:off x="630523" y="2121901"/>
            <a:ext cx="11167093" cy="2387600"/>
          </a:xfrm>
        </p:spPr>
        <p:txBody>
          <a:bodyPr>
            <a:normAutofit/>
          </a:bodyPr>
          <a:lstStyle/>
          <a:p>
            <a:r>
              <a:rPr lang="sv-SE" b="1" dirty="0">
                <a:latin typeface="Arial" panose="020B0604020202020204" pitchFamily="34" charset="0"/>
              </a:rPr>
              <a:t>Ett verk måste ha </a:t>
            </a:r>
            <a:r>
              <a:rPr lang="sv-SE" b="1" dirty="0">
                <a:solidFill>
                  <a:srgbClr val="FFC000"/>
                </a:solidFill>
                <a:latin typeface="Arial" panose="020B0604020202020204" pitchFamily="34" charset="0"/>
              </a:rPr>
              <a:t>verkshöjd </a:t>
            </a:r>
            <a:br>
              <a:rPr lang="sv-SE" dirty="0">
                <a:solidFill>
                  <a:srgbClr val="FFC000"/>
                </a:solidFill>
                <a:latin typeface="+mn-lt"/>
              </a:rPr>
            </a:br>
            <a:endParaRPr lang="sv-SE" dirty="0">
              <a:solidFill>
                <a:srgbClr val="FFC000"/>
              </a:solidFill>
              <a:latin typeface="+mn-lt"/>
            </a:endParaRPr>
          </a:p>
        </p:txBody>
      </p:sp>
      <p:sp>
        <p:nvSpPr>
          <p:cNvPr id="6" name="Platshållare för datum 5">
            <a:extLst>
              <a:ext uri="{FF2B5EF4-FFF2-40B4-BE49-F238E27FC236}">
                <a16:creationId xmlns:a16="http://schemas.microsoft.com/office/drawing/2014/main" id="{194016B4-0D25-474D-9735-F70CC2C3F1BF}"/>
              </a:ext>
            </a:extLst>
          </p:cNvPr>
          <p:cNvSpPr>
            <a:spLocks noGrp="1"/>
          </p:cNvSpPr>
          <p:nvPr>
            <p:ph type="dt" sz="half" idx="10"/>
          </p:nvPr>
        </p:nvSpPr>
        <p:spPr/>
        <p:txBody>
          <a:bodyPr/>
          <a:lstStyle/>
          <a:p>
            <a:fld id="{13EB4A72-D110-4749-A3A3-5BF14208C268}" type="datetime1">
              <a:rPr lang="sv-SE" smtClean="0"/>
              <a:t>2024-09-03</a:t>
            </a:fld>
            <a:endParaRPr lang="sv-SE"/>
          </a:p>
        </p:txBody>
      </p:sp>
      <p:sp>
        <p:nvSpPr>
          <p:cNvPr id="7" name="Platshållare för bildnummer 6">
            <a:extLst>
              <a:ext uri="{FF2B5EF4-FFF2-40B4-BE49-F238E27FC236}">
                <a16:creationId xmlns:a16="http://schemas.microsoft.com/office/drawing/2014/main" id="{17DBF877-8A7B-554E-BF8E-CB652763E8D3}"/>
              </a:ext>
            </a:extLst>
          </p:cNvPr>
          <p:cNvSpPr>
            <a:spLocks noGrp="1"/>
          </p:cNvSpPr>
          <p:nvPr>
            <p:ph type="sldNum" sz="quarter" idx="11"/>
          </p:nvPr>
        </p:nvSpPr>
        <p:spPr/>
        <p:txBody>
          <a:bodyPr/>
          <a:lstStyle/>
          <a:p>
            <a:fld id="{A3FDC6D7-55FA-E04E-9C93-5B0D56E47450}" type="slidenum">
              <a:rPr lang="sv-SE" smtClean="0"/>
              <a:pPr/>
              <a:t>5</a:t>
            </a:fld>
            <a:endParaRPr lang="sv-SE"/>
          </a:p>
        </p:txBody>
      </p:sp>
    </p:spTree>
    <p:extLst>
      <p:ext uri="{BB962C8B-B14F-4D97-AF65-F5344CB8AC3E}">
        <p14:creationId xmlns:p14="http://schemas.microsoft.com/office/powerpoint/2010/main" val="266308435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8D2377-A1CA-FF06-4BFF-0940BEE45FE8}"/>
              </a:ext>
            </a:extLst>
          </p:cNvPr>
          <p:cNvSpPr>
            <a:spLocks noGrp="1"/>
          </p:cNvSpPr>
          <p:nvPr>
            <p:ph type="dt" sz="half" idx="10"/>
          </p:nvPr>
        </p:nvSpPr>
        <p:spPr/>
        <p:txBody>
          <a:bodyPr/>
          <a:lstStyle/>
          <a:p>
            <a:fld id="{B016FE6C-7D83-5141-8C60-3AFEF3515261}" type="datetime1">
              <a:rPr lang="sv-SE" smtClean="0"/>
              <a:t>2024-09-03</a:t>
            </a:fld>
            <a:endParaRPr lang="sv-SE"/>
          </a:p>
        </p:txBody>
      </p:sp>
      <p:sp>
        <p:nvSpPr>
          <p:cNvPr id="3" name="Platshållare för bildnummer 2">
            <a:extLst>
              <a:ext uri="{FF2B5EF4-FFF2-40B4-BE49-F238E27FC236}">
                <a16:creationId xmlns:a16="http://schemas.microsoft.com/office/drawing/2014/main" id="{BA325996-9C3A-D7A0-289E-3AB64E0CE3CA}"/>
              </a:ext>
            </a:extLst>
          </p:cNvPr>
          <p:cNvSpPr>
            <a:spLocks noGrp="1"/>
          </p:cNvSpPr>
          <p:nvPr>
            <p:ph type="sldNum" sz="quarter" idx="11"/>
          </p:nvPr>
        </p:nvSpPr>
        <p:spPr/>
        <p:txBody>
          <a:bodyPr/>
          <a:lstStyle/>
          <a:p>
            <a:fld id="{A3FDC6D7-55FA-E04E-9C93-5B0D56E47450}" type="slidenum">
              <a:rPr lang="sv-SE" smtClean="0"/>
              <a:pPr/>
              <a:t>6</a:t>
            </a:fld>
            <a:endParaRPr lang="sv-SE"/>
          </a:p>
        </p:txBody>
      </p:sp>
      <p:sp>
        <p:nvSpPr>
          <p:cNvPr id="6" name="Rubrik 5">
            <a:extLst>
              <a:ext uri="{FF2B5EF4-FFF2-40B4-BE49-F238E27FC236}">
                <a16:creationId xmlns:a16="http://schemas.microsoft.com/office/drawing/2014/main" id="{B4299531-8C54-8BC8-0AB2-094D6B21A78B}"/>
              </a:ext>
            </a:extLst>
          </p:cNvPr>
          <p:cNvSpPr>
            <a:spLocks noGrp="1"/>
          </p:cNvSpPr>
          <p:nvPr>
            <p:ph type="title"/>
          </p:nvPr>
        </p:nvSpPr>
        <p:spPr>
          <a:xfrm>
            <a:off x="702000" y="571698"/>
            <a:ext cx="10651539" cy="1325563"/>
          </a:xfrm>
        </p:spPr>
        <p:txBody>
          <a:bodyPr/>
          <a:lstStyle/>
          <a:p>
            <a:pPr algn="ctr"/>
            <a:r>
              <a:rPr lang="sv-SE" dirty="0">
                <a:latin typeface="Arial" panose="020B0604020202020204" pitchFamily="34" charset="0"/>
                <a:cs typeface="Arial" panose="020B0604020202020204" pitchFamily="34" charset="0"/>
              </a:rPr>
              <a:t>Det innebär att det ska vara</a:t>
            </a:r>
            <a:br>
              <a:rPr lang="sv-SE" dirty="0">
                <a:latin typeface="Arial" panose="020B0604020202020204" pitchFamily="34" charset="0"/>
                <a:cs typeface="Arial" panose="020B0604020202020204" pitchFamily="34" charset="0"/>
              </a:rPr>
            </a:br>
            <a:r>
              <a:rPr lang="sv-SE" dirty="0">
                <a:solidFill>
                  <a:srgbClr val="FFC000"/>
                </a:solidFill>
                <a:latin typeface="Arial" panose="020B0604020202020204" pitchFamily="34" charset="0"/>
                <a:cs typeface="Arial" panose="020B0604020202020204" pitchFamily="34" charset="0"/>
              </a:rPr>
              <a:t>tillräckligt originellt</a:t>
            </a:r>
          </a:p>
        </p:txBody>
      </p:sp>
      <p:pic>
        <p:nvPicPr>
          <p:cNvPr id="8" name="Bildobjekt 7">
            <a:extLst>
              <a:ext uri="{FF2B5EF4-FFF2-40B4-BE49-F238E27FC236}">
                <a16:creationId xmlns:a16="http://schemas.microsoft.com/office/drawing/2014/main" id="{228F2352-8D86-2A9C-735A-545C49DCD6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00" y="2103835"/>
            <a:ext cx="10648060" cy="3838324"/>
          </a:xfrm>
          <a:prstGeom prst="rect">
            <a:avLst/>
          </a:prstGeom>
        </p:spPr>
      </p:pic>
    </p:spTree>
    <p:extLst>
      <p:ext uri="{BB962C8B-B14F-4D97-AF65-F5344CB8AC3E}">
        <p14:creationId xmlns:p14="http://schemas.microsoft.com/office/powerpoint/2010/main" val="232185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8D2377-A1CA-FF06-4BFF-0940BEE45FE8}"/>
              </a:ext>
            </a:extLst>
          </p:cNvPr>
          <p:cNvSpPr>
            <a:spLocks noGrp="1"/>
          </p:cNvSpPr>
          <p:nvPr>
            <p:ph type="dt" sz="half" idx="10"/>
          </p:nvPr>
        </p:nvSpPr>
        <p:spPr/>
        <p:txBody>
          <a:bodyPr/>
          <a:lstStyle/>
          <a:p>
            <a:fld id="{B016FE6C-7D83-5141-8C60-3AFEF3515261}" type="datetime1">
              <a:rPr lang="sv-SE" smtClean="0"/>
              <a:t>2024-09-03</a:t>
            </a:fld>
            <a:endParaRPr lang="sv-SE"/>
          </a:p>
        </p:txBody>
      </p:sp>
      <p:sp>
        <p:nvSpPr>
          <p:cNvPr id="3" name="Platshållare för bildnummer 2">
            <a:extLst>
              <a:ext uri="{FF2B5EF4-FFF2-40B4-BE49-F238E27FC236}">
                <a16:creationId xmlns:a16="http://schemas.microsoft.com/office/drawing/2014/main" id="{BA325996-9C3A-D7A0-289E-3AB64E0CE3CA}"/>
              </a:ext>
            </a:extLst>
          </p:cNvPr>
          <p:cNvSpPr>
            <a:spLocks noGrp="1"/>
          </p:cNvSpPr>
          <p:nvPr>
            <p:ph type="sldNum" sz="quarter" idx="11"/>
          </p:nvPr>
        </p:nvSpPr>
        <p:spPr/>
        <p:txBody>
          <a:bodyPr/>
          <a:lstStyle/>
          <a:p>
            <a:fld id="{A3FDC6D7-55FA-E04E-9C93-5B0D56E47450}" type="slidenum">
              <a:rPr lang="sv-SE" smtClean="0"/>
              <a:pPr/>
              <a:t>7</a:t>
            </a:fld>
            <a:endParaRPr lang="sv-SE"/>
          </a:p>
        </p:txBody>
      </p:sp>
      <p:sp>
        <p:nvSpPr>
          <p:cNvPr id="6" name="Rubrik 5">
            <a:extLst>
              <a:ext uri="{FF2B5EF4-FFF2-40B4-BE49-F238E27FC236}">
                <a16:creationId xmlns:a16="http://schemas.microsoft.com/office/drawing/2014/main" id="{B4299531-8C54-8BC8-0AB2-094D6B21A78B}"/>
              </a:ext>
            </a:extLst>
          </p:cNvPr>
          <p:cNvSpPr>
            <a:spLocks noGrp="1"/>
          </p:cNvSpPr>
          <p:nvPr>
            <p:ph type="title"/>
          </p:nvPr>
        </p:nvSpPr>
        <p:spPr>
          <a:xfrm>
            <a:off x="702000" y="571698"/>
            <a:ext cx="10651539" cy="1325563"/>
          </a:xfrm>
        </p:spPr>
        <p:txBody>
          <a:bodyPr>
            <a:normAutofit/>
          </a:bodyPr>
          <a:lstStyle/>
          <a:p>
            <a:pPr algn="ctr"/>
            <a:r>
              <a:rPr lang="sv-SE" dirty="0">
                <a:latin typeface="Arial" panose="020B0604020202020204" pitchFamily="34" charset="0"/>
                <a:cs typeface="Arial" panose="020B0604020202020204" pitchFamily="34" charset="0"/>
              </a:rPr>
              <a:t>Vad händer med upphovsrätten när du använder </a:t>
            </a:r>
            <a:r>
              <a:rPr lang="sv-SE" dirty="0">
                <a:solidFill>
                  <a:srgbClr val="FFC000"/>
                </a:solidFill>
                <a:latin typeface="Arial" panose="020B0604020202020204" pitchFamily="34" charset="0"/>
                <a:cs typeface="Arial" panose="020B0604020202020204" pitchFamily="34" charset="0"/>
              </a:rPr>
              <a:t>artificiell intelligens?</a:t>
            </a:r>
          </a:p>
        </p:txBody>
      </p:sp>
      <p:sp>
        <p:nvSpPr>
          <p:cNvPr id="7" name="Ellips 6">
            <a:extLst>
              <a:ext uri="{FF2B5EF4-FFF2-40B4-BE49-F238E27FC236}">
                <a16:creationId xmlns:a16="http://schemas.microsoft.com/office/drawing/2014/main" id="{1F501DF1-7023-97AD-CE21-D551690C25EE}"/>
              </a:ext>
            </a:extLst>
          </p:cNvPr>
          <p:cNvSpPr/>
          <p:nvPr/>
        </p:nvSpPr>
        <p:spPr>
          <a:xfrm>
            <a:off x="732309" y="2102922"/>
            <a:ext cx="3799115" cy="3799115"/>
          </a:xfrm>
          <a:prstGeom prst="ellipse">
            <a:avLst/>
          </a:prstGeom>
          <a:solidFill>
            <a:srgbClr val="C9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descr="En bild som visar svart, mörker&#10;&#10;Automatiskt genererad beskrivning">
            <a:extLst>
              <a:ext uri="{FF2B5EF4-FFF2-40B4-BE49-F238E27FC236}">
                <a16:creationId xmlns:a16="http://schemas.microsoft.com/office/drawing/2014/main" id="{4B27D91D-8A16-BE77-3D27-095CC05C082E}"/>
              </a:ext>
            </a:extLst>
          </p:cNvPr>
          <p:cNvPicPr>
            <a:picLocks noChangeAspect="1"/>
          </p:cNvPicPr>
          <p:nvPr/>
        </p:nvPicPr>
        <p:blipFill>
          <a:blip r:embed="rId3"/>
          <a:stretch>
            <a:fillRect/>
          </a:stretch>
        </p:blipFill>
        <p:spPr>
          <a:xfrm>
            <a:off x="986558" y="3235515"/>
            <a:ext cx="3088657" cy="1586691"/>
          </a:xfrm>
          <a:prstGeom prst="rect">
            <a:avLst/>
          </a:prstGeom>
        </p:spPr>
      </p:pic>
      <p:sp>
        <p:nvSpPr>
          <p:cNvPr id="11" name="Platshållare för innehåll 2">
            <a:extLst>
              <a:ext uri="{FF2B5EF4-FFF2-40B4-BE49-F238E27FC236}">
                <a16:creationId xmlns:a16="http://schemas.microsoft.com/office/drawing/2014/main" id="{A6850D57-A0FC-8952-36E5-0AF98D646474}"/>
              </a:ext>
            </a:extLst>
          </p:cNvPr>
          <p:cNvSpPr txBox="1">
            <a:spLocks/>
          </p:cNvSpPr>
          <p:nvPr/>
        </p:nvSpPr>
        <p:spPr>
          <a:xfrm>
            <a:off x="5911309" y="2438401"/>
            <a:ext cx="5449418" cy="362989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latin typeface="Arial" panose="020B0604020202020204" pitchFamily="34" charset="0"/>
                <a:cs typeface="Arial" panose="020B0604020202020204" pitchFamily="34" charset="0"/>
              </a:rPr>
              <a:t>M</a:t>
            </a:r>
            <a:r>
              <a:rPr lang="sv-SE" sz="2400" dirty="0">
                <a:effectLst/>
                <a:latin typeface="Arial" panose="020B0604020202020204" pitchFamily="34" charset="0"/>
                <a:cs typeface="Arial" panose="020B0604020202020204" pitchFamily="34" charset="0"/>
              </a:rPr>
              <a:t>aterial som helt och hållet är skapat av AI kan inte skyddas av upphovsrätten.</a:t>
            </a:r>
          </a:p>
          <a:p>
            <a:r>
              <a:rPr lang="sv-SE" sz="2400" dirty="0">
                <a:latin typeface="Arial" panose="020B0604020202020204" pitchFamily="34" charset="0"/>
                <a:cs typeface="Arial" panose="020B0604020202020204" pitchFamily="34" charset="0"/>
              </a:rPr>
              <a:t>Om det inte skyddas av upphovsrätten får materialet  användas av vem som helst.</a:t>
            </a:r>
            <a:endParaRPr lang="sv-SE" sz="2400" dirty="0">
              <a:effectLst/>
              <a:latin typeface="Arial" panose="020B0604020202020204" pitchFamily="34" charset="0"/>
              <a:cs typeface="Arial" panose="020B0604020202020204" pitchFamily="34" charset="0"/>
            </a:endParaRPr>
          </a:p>
          <a:p>
            <a:r>
              <a:rPr lang="sv-SE" sz="2400" dirty="0">
                <a:effectLst/>
                <a:latin typeface="Arial" panose="020B0604020202020204" pitchFamily="34" charset="0"/>
                <a:cs typeface="Arial" panose="020B0604020202020204" pitchFamily="34" charset="0"/>
              </a:rPr>
              <a:t>I vissa fall kan dina instruktioner till AI-verktyg ge upphovsrättsskydd.</a:t>
            </a:r>
          </a:p>
          <a:p>
            <a:r>
              <a:rPr lang="sv-SE" sz="2400" dirty="0">
                <a:latin typeface="Arial" panose="020B0604020202020204" pitchFamily="34" charset="0"/>
                <a:cs typeface="Arial" panose="020B0604020202020204" pitchFamily="34" charset="0"/>
              </a:rPr>
              <a:t>Skolkopieringsavtalet medger inte uppladdning av upphovsrättsskyddat material i AI-verktyg.</a:t>
            </a:r>
            <a:endParaRPr lang="sv-SE"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4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text, person, inomhus, bord&#10;&#10;Automatiskt genererad beskrivning">
            <a:extLst>
              <a:ext uri="{FF2B5EF4-FFF2-40B4-BE49-F238E27FC236}">
                <a16:creationId xmlns:a16="http://schemas.microsoft.com/office/drawing/2014/main" id="{22F713D6-A478-0305-CE66-24B171E2DC75}"/>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6096000" y="0"/>
            <a:ext cx="6096000" cy="6858000"/>
          </a:xfrm>
        </p:spPr>
      </p:pic>
      <p:sp>
        <p:nvSpPr>
          <p:cNvPr id="2" name="Platshållare för datum 1">
            <a:extLst>
              <a:ext uri="{FF2B5EF4-FFF2-40B4-BE49-F238E27FC236}">
                <a16:creationId xmlns:a16="http://schemas.microsoft.com/office/drawing/2014/main" id="{6D13D6FD-2742-959B-8105-50DEFBECFE73}"/>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2C7B9371-729B-79BC-27E9-D961F73FB034}"/>
              </a:ext>
            </a:extLst>
          </p:cNvPr>
          <p:cNvSpPr>
            <a:spLocks noGrp="1"/>
          </p:cNvSpPr>
          <p:nvPr>
            <p:ph type="sldNum" sz="quarter" idx="11"/>
          </p:nvPr>
        </p:nvSpPr>
        <p:spPr/>
        <p:txBody>
          <a:bodyPr/>
          <a:lstStyle/>
          <a:p>
            <a:fld id="{A3FDC6D7-55FA-E04E-9C93-5B0D56E47450}" type="slidenum">
              <a:rPr lang="sv-SE" smtClean="0"/>
              <a:pPr/>
              <a:t>8</a:t>
            </a:fld>
            <a:endParaRPr lang="sv-SE"/>
          </a:p>
        </p:txBody>
      </p:sp>
      <p:sp>
        <p:nvSpPr>
          <p:cNvPr id="5" name="Rubrik 4">
            <a:extLst>
              <a:ext uri="{FF2B5EF4-FFF2-40B4-BE49-F238E27FC236}">
                <a16:creationId xmlns:a16="http://schemas.microsoft.com/office/drawing/2014/main" id="{EE00E29D-5DFE-0E87-6FB1-0C70820524FB}"/>
              </a:ext>
            </a:extLst>
          </p:cNvPr>
          <p:cNvSpPr>
            <a:spLocks noGrp="1"/>
          </p:cNvSpPr>
          <p:nvPr>
            <p:ph type="title"/>
          </p:nvPr>
        </p:nvSpPr>
        <p:spPr>
          <a:xfrm>
            <a:off x="701999" y="477371"/>
            <a:ext cx="4689807" cy="5564984"/>
          </a:xfrm>
        </p:spPr>
        <p:txBody>
          <a:bodyPr>
            <a:normAutofit/>
          </a:bodyPr>
          <a:lstStyle/>
          <a:p>
            <a:r>
              <a:rPr lang="sv-SE" sz="3600" dirty="0">
                <a:solidFill>
                  <a:schemeClr val="accent5"/>
                </a:solidFill>
                <a:latin typeface="Arial" panose="020B0604020202020204" pitchFamily="34" charset="0"/>
                <a:cs typeface="Arial" panose="020B0604020202020204" pitchFamily="34" charset="0"/>
              </a:rPr>
              <a:t>Huvudregeln är att man måste be om förhandstillstånd </a:t>
            </a:r>
            <a:r>
              <a:rPr lang="sv-SE" sz="3600" dirty="0">
                <a:latin typeface="Arial" panose="020B0604020202020204" pitchFamily="34" charset="0"/>
                <a:cs typeface="Arial" panose="020B0604020202020204" pitchFamily="34" charset="0"/>
              </a:rPr>
              <a:t>om man vill använda någon annans verk. Denne kan då säga ja eller nej, samt begära ersättning för användandet. </a:t>
            </a:r>
          </a:p>
        </p:txBody>
      </p:sp>
      <p:sp>
        <p:nvSpPr>
          <p:cNvPr id="13" name="textruta 12">
            <a:extLst>
              <a:ext uri="{FF2B5EF4-FFF2-40B4-BE49-F238E27FC236}">
                <a16:creationId xmlns:a16="http://schemas.microsoft.com/office/drawing/2014/main" id="{13B91E98-E25E-40F7-057E-E99119AC0F1F}"/>
              </a:ext>
            </a:extLst>
          </p:cNvPr>
          <p:cNvSpPr txBox="1"/>
          <p:nvPr/>
        </p:nvSpPr>
        <p:spPr>
          <a:xfrm>
            <a:off x="9963807" y="226367"/>
            <a:ext cx="1995628" cy="230832"/>
          </a:xfrm>
          <a:prstGeom prst="rect">
            <a:avLst/>
          </a:prstGeom>
          <a:noFill/>
        </p:spPr>
        <p:txBody>
          <a:bodyPr wrap="square" rtlCol="0">
            <a:spAutoFit/>
          </a:bodyPr>
          <a:lstStyle/>
          <a:p>
            <a:pPr algn="r"/>
            <a:r>
              <a:rPr lang="sv-SE" sz="900">
                <a:solidFill>
                  <a:schemeClr val="tx1">
                    <a:lumMod val="65000"/>
                    <a:lumOff val="35000"/>
                  </a:schemeClr>
                </a:solidFill>
              </a:rPr>
              <a:t>Foto: Maskot</a:t>
            </a:r>
          </a:p>
        </p:txBody>
      </p:sp>
    </p:spTree>
    <p:extLst>
      <p:ext uri="{BB962C8B-B14F-4D97-AF65-F5344CB8AC3E}">
        <p14:creationId xmlns:p14="http://schemas.microsoft.com/office/powerpoint/2010/main" val="214994029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EDAF8EB-7F73-D2A6-4991-A6CE3BD48692}"/>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3" name="Platshållare för bildnummer 2">
            <a:extLst>
              <a:ext uri="{FF2B5EF4-FFF2-40B4-BE49-F238E27FC236}">
                <a16:creationId xmlns:a16="http://schemas.microsoft.com/office/drawing/2014/main" id="{4E24E65B-3C59-A82A-3ED7-A0BA80EFEEF5}"/>
              </a:ext>
            </a:extLst>
          </p:cNvPr>
          <p:cNvSpPr>
            <a:spLocks noGrp="1"/>
          </p:cNvSpPr>
          <p:nvPr>
            <p:ph type="sldNum" sz="quarter" idx="11"/>
          </p:nvPr>
        </p:nvSpPr>
        <p:spPr/>
        <p:txBody>
          <a:bodyPr/>
          <a:lstStyle/>
          <a:p>
            <a:fld id="{A3FDC6D7-55FA-E04E-9C93-5B0D56E47450}" type="slidenum">
              <a:rPr lang="sv-SE" smtClean="0"/>
              <a:pPr/>
              <a:t>9</a:t>
            </a:fld>
            <a:endParaRPr lang="sv-SE"/>
          </a:p>
        </p:txBody>
      </p:sp>
      <p:sp>
        <p:nvSpPr>
          <p:cNvPr id="5" name="Rubrik 4">
            <a:extLst>
              <a:ext uri="{FF2B5EF4-FFF2-40B4-BE49-F238E27FC236}">
                <a16:creationId xmlns:a16="http://schemas.microsoft.com/office/drawing/2014/main" id="{0B8BAD55-4177-90FA-1EB9-92BA450A3C40}"/>
              </a:ext>
            </a:extLst>
          </p:cNvPr>
          <p:cNvSpPr>
            <a:spLocks noGrp="1"/>
          </p:cNvSpPr>
          <p:nvPr>
            <p:ph type="title"/>
          </p:nvPr>
        </p:nvSpPr>
        <p:spPr>
          <a:xfrm>
            <a:off x="702000" y="477371"/>
            <a:ext cx="4668786" cy="5564984"/>
          </a:xfrm>
        </p:spPr>
        <p:txBody>
          <a:bodyPr>
            <a:normAutofit/>
          </a:bodyPr>
          <a:lstStyle/>
          <a:p>
            <a:r>
              <a:rPr lang="sv-SE" sz="3200" dirty="0">
                <a:solidFill>
                  <a:schemeClr val="accent5"/>
                </a:solidFill>
                <a:latin typeface="Arial" panose="020B0604020202020204" pitchFamily="34" charset="0"/>
                <a:cs typeface="Arial" panose="020B0604020202020204" pitchFamily="34" charset="0"/>
              </a:rPr>
              <a:t>Upphovsrätten är grunden </a:t>
            </a:r>
            <a:r>
              <a:rPr lang="sv-SE" sz="3200" dirty="0">
                <a:latin typeface="Arial" panose="020B0604020202020204" pitchFamily="34" charset="0"/>
                <a:cs typeface="Arial" panose="020B0604020202020204" pitchFamily="34" charset="0"/>
              </a:rPr>
              <a:t>för att författare, konstnärer, fotografer, journalister, kompositörer och andra rättighetshavare ska kunna bestämma över, och få betalt för, sitt arbete</a:t>
            </a:r>
            <a:r>
              <a:rPr lang="sv-SE" sz="3200" dirty="0"/>
              <a:t>.</a:t>
            </a:r>
          </a:p>
        </p:txBody>
      </p:sp>
      <p:pic>
        <p:nvPicPr>
          <p:cNvPr id="8" name="Platshållare för bild 7">
            <a:extLst>
              <a:ext uri="{FF2B5EF4-FFF2-40B4-BE49-F238E27FC236}">
                <a16:creationId xmlns:a16="http://schemas.microsoft.com/office/drawing/2014/main" id="{2AE45199-C194-A95C-C191-E4B9E1B1180D}"/>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6096000" y="0"/>
            <a:ext cx="6096000" cy="6858000"/>
          </a:xfrm>
        </p:spPr>
      </p:pic>
      <p:sp>
        <p:nvSpPr>
          <p:cNvPr id="4" name="textruta 3">
            <a:extLst>
              <a:ext uri="{FF2B5EF4-FFF2-40B4-BE49-F238E27FC236}">
                <a16:creationId xmlns:a16="http://schemas.microsoft.com/office/drawing/2014/main" id="{49B6DC2A-E124-AE81-3B7C-5062CB7F5D3C}"/>
              </a:ext>
            </a:extLst>
          </p:cNvPr>
          <p:cNvSpPr txBox="1"/>
          <p:nvPr/>
        </p:nvSpPr>
        <p:spPr>
          <a:xfrm>
            <a:off x="10261073" y="192301"/>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/Javier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Amador</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Tree>
    <p:extLst>
      <p:ext uri="{BB962C8B-B14F-4D97-AF65-F5344CB8AC3E}">
        <p14:creationId xmlns:p14="http://schemas.microsoft.com/office/powerpoint/2010/main" val="258562064"/>
      </p:ext>
    </p:extLst>
  </p:cSld>
  <p:clrMapOvr>
    <a:masterClrMapping/>
  </p:clrMapOvr>
  <p:transition spd="med">
    <p:pull/>
  </p:transition>
</p:sld>
</file>

<file path=ppt/theme/theme1.xml><?xml version="1.0" encoding="utf-8"?>
<a:theme xmlns:a="http://schemas.openxmlformats.org/drawingml/2006/main" name="BONUS VIT">
  <a:themeElements>
    <a:clrScheme name="BONUS FÄRGSKALA">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NUS GRÖN">
  <a:themeElements>
    <a:clrScheme name="Bonus Ljusgrå">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NUS BEIGE M SYMBOL">
  <a:themeElements>
    <a:clrScheme name="Bonus Ljusgrå">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NUS MÖRKBLÅ">
  <a:themeElements>
    <a:clrScheme name="BONUS FÄRGSKALA">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ONUS VIT M SYMBOL">
  <a:themeElements>
    <a:clrScheme name="BONUS FÄRGSKALA">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03826d-a7ab-454a-8470-c91fe7d4c8b6" xsi:nil="true"/>
    <lcf76f155ced4ddcb4097134ff3c332f xmlns="a8a3ea9a-b1de-4fb6-a423-0568c5ab01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B0FD7EF6F29444587FA33A976A05DC6" ma:contentTypeVersion="15" ma:contentTypeDescription="Skapa ett nytt dokument." ma:contentTypeScope="" ma:versionID="0953a887413a4a75b9865c0c24ba29f2">
  <xsd:schema xmlns:xsd="http://www.w3.org/2001/XMLSchema" xmlns:xs="http://www.w3.org/2001/XMLSchema" xmlns:p="http://schemas.microsoft.com/office/2006/metadata/properties" xmlns:ns2="a8a3ea9a-b1de-4fb6-a423-0568c5ab014f" xmlns:ns3="c303826d-a7ab-454a-8470-c91fe7d4c8b6" targetNamespace="http://schemas.microsoft.com/office/2006/metadata/properties" ma:root="true" ma:fieldsID="bcb70b66659e1e2491df22db3c32db53" ns2:_="" ns3:_="">
    <xsd:import namespace="a8a3ea9a-b1de-4fb6-a423-0568c5ab014f"/>
    <xsd:import namespace="c303826d-a7ab-454a-8470-c91fe7d4c8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3ea9a-b1de-4fb6-a423-0568c5ab0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f0ee876-067e-4375-b4cc-6dfe1847b8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03826d-a7ab-454a-8470-c91fe7d4c8b6"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97ec926-14d6-403c-8f33-a411de8cc67b}" ma:internalName="TaxCatchAll" ma:showField="CatchAllData" ma:web="c303826d-a7ab-454a-8470-c91fe7d4c8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355A9-C359-4FCC-A1CD-99A9B244C2C7}">
  <ds:schemaRefs>
    <ds:schemaRef ds:uri="http://schemas.microsoft.com/office/2006/metadata/properties"/>
    <ds:schemaRef ds:uri="http://purl.org/dc/terms/"/>
    <ds:schemaRef ds:uri="http://purl.org/dc/dcmitype/"/>
    <ds:schemaRef ds:uri="a8a3ea9a-b1de-4fb6-a423-0568c5ab014f"/>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c303826d-a7ab-454a-8470-c91fe7d4c8b6"/>
  </ds:schemaRefs>
</ds:datastoreItem>
</file>

<file path=customXml/itemProps2.xml><?xml version="1.0" encoding="utf-8"?>
<ds:datastoreItem xmlns:ds="http://schemas.openxmlformats.org/officeDocument/2006/customXml" ds:itemID="{BD33CB62-F6DE-486E-AEC0-E20D1401AD7C}">
  <ds:schemaRefs>
    <ds:schemaRef ds:uri="a8a3ea9a-b1de-4fb6-a423-0568c5ab014f"/>
    <ds:schemaRef ds:uri="c303826d-a7ab-454a-8470-c91fe7d4c8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4C8B0D-D53C-405A-A220-C9400A01C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TotalTime>
  <Words>2250</Words>
  <Application>Microsoft Macintosh PowerPoint</Application>
  <PresentationFormat>Bredbild</PresentationFormat>
  <Paragraphs>215</Paragraphs>
  <Slides>33</Slides>
  <Notes>13</Notes>
  <HiddenSlides>0</HiddenSlides>
  <MMClips>0</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33</vt:i4>
      </vt:variant>
    </vt:vector>
  </HeadingPairs>
  <TitlesOfParts>
    <vt:vector size="42" baseType="lpstr">
      <vt:lpstr>Arial</vt:lpstr>
      <vt:lpstr>Averta Bold</vt:lpstr>
      <vt:lpstr>Averta Regular</vt:lpstr>
      <vt:lpstr>Calibri</vt:lpstr>
      <vt:lpstr>BONUS VIT</vt:lpstr>
      <vt:lpstr>BONUS GRÖN</vt:lpstr>
      <vt:lpstr>BONUS BEIGE M SYMBOL</vt:lpstr>
      <vt:lpstr>BONUS MÖRKBLÅ</vt:lpstr>
      <vt:lpstr>BONUS VIT M SYMBOL</vt:lpstr>
      <vt:lpstr>PowerPoint-presentation</vt:lpstr>
      <vt:lpstr>PowerPoint-presentation</vt:lpstr>
      <vt:lpstr>PowerPoint-presentation</vt:lpstr>
      <vt:lpstr>I och med att en person skapar ett verk så har hen automatiskt upphovsrätt  till det verket.</vt:lpstr>
      <vt:lpstr>Ett verk måste ha verkshöjd  </vt:lpstr>
      <vt:lpstr>Det innebär att det ska vara tillräckligt originellt</vt:lpstr>
      <vt:lpstr>Vad händer med upphovsrätten när du använder artificiell intelligens?</vt:lpstr>
      <vt:lpstr>Huvudregeln är att man måste be om förhandstillstånd om man vill använda någon annans verk. Denne kan då säga ja eller nej, samt begära ersättning för användandet. </vt:lpstr>
      <vt:lpstr>Upphovsrätten är grunden för att författare, konstnärer, fotografer, journalister, kompositörer och andra rättighetshavare ska kunna bestämma över, och få betalt för, sitt arbete.</vt:lpstr>
      <vt:lpstr>Kollektiv licensiering</vt:lpstr>
      <vt:lpstr>Skolkopieringsavtalet </vt:lpstr>
      <vt:lpstr>PowerPoint-presentation</vt:lpstr>
      <vt:lpstr>PowerPoint-presentation</vt:lpstr>
      <vt:lpstr>Exempel 1</vt:lpstr>
      <vt:lpstr>Svar</vt:lpstr>
      <vt:lpstr>Exempel 2</vt:lpstr>
      <vt:lpstr>Svar</vt:lpstr>
      <vt:lpstr>Exempel 3</vt:lpstr>
      <vt:lpstr>Svar</vt:lpstr>
      <vt:lpstr>Exempel 4</vt:lpstr>
      <vt:lpstr>Svar</vt:lpstr>
      <vt:lpstr>Exempel 5</vt:lpstr>
      <vt:lpstr>Svar</vt:lpstr>
      <vt:lpstr>Exempel 6</vt:lpstr>
      <vt:lpstr>Svar</vt:lpstr>
      <vt:lpstr>Exempel 7</vt:lpstr>
      <vt:lpstr>Svar</vt:lpstr>
      <vt:lpstr>Exempel 8</vt:lpstr>
      <vt:lpstr>Svar</vt:lpstr>
      <vt:lpstr>Exempel 9</vt:lpstr>
      <vt:lpstr>Svar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Linda Enström</cp:lastModifiedBy>
  <cp:revision>23</cp:revision>
  <cp:lastPrinted>2022-06-16T13:15:28Z</cp:lastPrinted>
  <dcterms:created xsi:type="dcterms:W3CDTF">2021-06-09T09:30:40Z</dcterms:created>
  <dcterms:modified xsi:type="dcterms:W3CDTF">2024-09-03T08:04:10Z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0x010100E5ABD3F4F96AB64DB5712E812C47697D</vt:lpwstr>
  </property>
  <property fmtid="{D5CDD505-2E9C-101B-9397-08002B2CF9AE}" pid="3" name="MediaServiceImageTags">
    <vt:lpwstr/>
  </property>
</Properties>
</file>