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50330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78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90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64073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774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62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4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49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71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072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1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7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Östhammars kommun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Medarbetarskap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21475"/>
          <a:stretch/>
        </p:blipFill>
        <p:spPr>
          <a:xfrm>
            <a:off x="4085413" y="178837"/>
            <a:ext cx="3209468" cy="1866049"/>
          </a:xfrm>
        </p:spPr>
      </p:pic>
    </p:spTree>
    <p:extLst>
      <p:ext uri="{BB962C8B-B14F-4D97-AF65-F5344CB8AC3E}">
        <p14:creationId xmlns:p14="http://schemas.microsoft.com/office/powerpoint/2010/main" val="24792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Vårt medarbetarskap</a:t>
            </a:r>
            <a:endParaRPr lang="sv-SE" dirty="0"/>
          </a:p>
        </p:txBody>
      </p:sp>
      <p:sp>
        <p:nvSpPr>
          <p:cNvPr id="5" name="Platshållare för text 3"/>
          <p:cNvSpPr txBox="1">
            <a:spLocks/>
          </p:cNvSpPr>
          <p:nvPr/>
        </p:nvSpPr>
        <p:spPr>
          <a:xfrm>
            <a:off x="726535" y="2715342"/>
            <a:ext cx="8581335" cy="21090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None/>
            </a:pPr>
            <a:r>
              <a:rPr lang="sv-SE" dirty="0">
                <a:solidFill>
                  <a:prstClr val="black"/>
                </a:solidFill>
                <a:latin typeface="Arial"/>
              </a:rPr>
              <a:t>”Jag tar ansvar för min roll som medarbetare med engagemang och öppenhet. </a:t>
            </a:r>
            <a:br>
              <a:rPr lang="sv-SE" dirty="0">
                <a:solidFill>
                  <a:prstClr val="black"/>
                </a:solidFill>
                <a:latin typeface="Arial"/>
              </a:rPr>
            </a:br>
            <a:r>
              <a:rPr lang="sv-SE" dirty="0">
                <a:solidFill>
                  <a:prstClr val="black"/>
                </a:solidFill>
                <a:latin typeface="Arial"/>
              </a:rPr>
              <a:t>Jag gör det tillsammans med mina kollegor”</a:t>
            </a:r>
            <a:r>
              <a:rPr lang="sv-SE" sz="4267" dirty="0">
                <a:solidFill>
                  <a:prstClr val="black"/>
                </a:solidFill>
                <a:latin typeface="Arial"/>
              </a:rPr>
              <a:t/>
            </a:r>
            <a:br>
              <a:rPr lang="sv-SE" sz="4267" dirty="0">
                <a:solidFill>
                  <a:prstClr val="black"/>
                </a:solidFill>
                <a:latin typeface="Arial"/>
              </a:rPr>
            </a:br>
            <a:endParaRPr lang="sv-SE" sz="4267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7192" r="21320" b="16980"/>
          <a:stretch/>
        </p:blipFill>
        <p:spPr>
          <a:xfrm>
            <a:off x="9307870" y="1966452"/>
            <a:ext cx="2779252" cy="31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1" y="630184"/>
            <a:ext cx="6175379" cy="61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636221" y="622954"/>
            <a:ext cx="10344891" cy="610037"/>
          </a:xfrm>
        </p:spPr>
        <p:txBody>
          <a:bodyPr/>
          <a:lstStyle/>
          <a:p>
            <a:r>
              <a:rPr lang="sv-SE" sz="4000" dirty="0" smtClean="0"/>
              <a:t>Medarbetarskap i Östhammars kommun</a:t>
            </a:r>
            <a:endParaRPr lang="sv-SE" sz="4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13308" r="11191" b="12684"/>
          <a:stretch/>
        </p:blipFill>
        <p:spPr>
          <a:xfrm>
            <a:off x="3652058" y="1720734"/>
            <a:ext cx="4887883" cy="46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4959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Bredbild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Arial</vt:lpstr>
      <vt:lpstr>Kapitel röd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Söderlind, Elin</cp:lastModifiedBy>
  <cp:revision>1</cp:revision>
  <dcterms:created xsi:type="dcterms:W3CDTF">2022-10-18T11:28:45Z</dcterms:created>
  <dcterms:modified xsi:type="dcterms:W3CDTF">2022-10-18T11:29:48Z</dcterms:modified>
</cp:coreProperties>
</file>