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83" r:id="rId2"/>
    <p:sldMasterId id="2147483692" r:id="rId3"/>
  </p:sldMasterIdLst>
  <p:notesMasterIdLst>
    <p:notesMasterId r:id="rId22"/>
  </p:notesMasterIdLst>
  <p:sldIdLst>
    <p:sldId id="271" r:id="rId4"/>
    <p:sldId id="266" r:id="rId5"/>
    <p:sldId id="293" r:id="rId6"/>
    <p:sldId id="272" r:id="rId7"/>
    <p:sldId id="270" r:id="rId8"/>
    <p:sldId id="279" r:id="rId9"/>
    <p:sldId id="280" r:id="rId10"/>
    <p:sldId id="282" r:id="rId11"/>
    <p:sldId id="283" r:id="rId12"/>
    <p:sldId id="284" r:id="rId13"/>
    <p:sldId id="285" r:id="rId14"/>
    <p:sldId id="286" r:id="rId15"/>
    <p:sldId id="287" r:id="rId16"/>
    <p:sldId id="288" r:id="rId17"/>
    <p:sldId id="289" r:id="rId18"/>
    <p:sldId id="290" r:id="rId19"/>
    <p:sldId id="291" r:id="rId20"/>
    <p:sldId id="294" r:id="rId21"/>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autoAdjust="0"/>
    <p:restoredTop sz="67813" autoAdjust="0"/>
  </p:normalViewPr>
  <p:slideViewPr>
    <p:cSldViewPr snapToGrid="0" snapToObjects="1">
      <p:cViewPr varScale="1">
        <p:scale>
          <a:sx n="103" d="100"/>
          <a:sy n="103" d="100"/>
        </p:scale>
        <p:origin x="1866"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670EF-9DB7-1740-A3DB-E02294726EAE}" type="doc">
      <dgm:prSet loTypeId="urn:microsoft.com/office/officeart/2005/8/layout/orgChart1" loCatId="" qsTypeId="urn:microsoft.com/office/officeart/2005/8/quickstyle/simple1" qsCatId="simple" csTypeId="urn:microsoft.com/office/officeart/2005/8/colors/colorful3" csCatId="colorful" phldr="1"/>
      <dgm:spPr/>
      <dgm:t>
        <a:bodyPr/>
        <a:lstStyle/>
        <a:p>
          <a:endParaRPr lang="sv-SE"/>
        </a:p>
      </dgm:t>
    </dgm:pt>
    <dgm:pt modelId="{3092FFFE-CA97-2F41-A8AF-AC12E10ED941}">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Medarbetarbeteenden</a:t>
          </a:r>
        </a:p>
      </dgm:t>
    </dgm:pt>
    <dgm:pt modelId="{D90FD7F3-7264-8A4D-9765-046190B34E9B}" type="parTrans" cxnId="{7C985BE8-A37F-0945-8824-0DA8D957702C}">
      <dgm:prSet/>
      <dgm:spPr/>
      <dgm:t>
        <a:bodyPr/>
        <a:lstStyle/>
        <a:p>
          <a:endParaRPr lang="sv-SE"/>
        </a:p>
      </dgm:t>
    </dgm:pt>
    <dgm:pt modelId="{F708A623-9E90-6B43-B18B-DAB0D947F414}" type="sibTrans" cxnId="{7C985BE8-A37F-0945-8824-0DA8D957702C}">
      <dgm:prSet/>
      <dgm:spPr/>
      <dgm:t>
        <a:bodyPr/>
        <a:lstStyle/>
        <a:p>
          <a:endParaRPr lang="sv-SE"/>
        </a:p>
      </dgm:t>
    </dgm:pt>
    <dgm:pt modelId="{EECE785F-33EE-FA47-BC86-C367B8DE17C6}">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Lyssna med</a:t>
          </a:r>
          <a:br>
            <a:rPr lang="sv-SE" sz="1800" b="0" i="0" dirty="0">
              <a:solidFill>
                <a:schemeClr val="tx1"/>
              </a:solidFill>
              <a:latin typeface="+mn-lt"/>
              <a:ea typeface="Source Sans Pro" panose="020B0503030403020204" pitchFamily="34" charset="0"/>
            </a:rPr>
          </a:br>
          <a:r>
            <a:rPr lang="sv-SE" sz="1800" b="0" i="0" dirty="0">
              <a:solidFill>
                <a:schemeClr val="tx1"/>
              </a:solidFill>
              <a:latin typeface="+mn-lt"/>
              <a:ea typeface="Source Sans Pro" panose="020B0503030403020204" pitchFamily="34" charset="0"/>
            </a:rPr>
            <a:t> intentionen att förstå</a:t>
          </a:r>
        </a:p>
      </dgm:t>
    </dgm:pt>
    <dgm:pt modelId="{24AF9989-2FC4-8B4B-9453-671D515D7A3A}" type="parTrans" cxnId="{000FEBAD-08D1-1349-92E4-ECC2639BC693}">
      <dgm:prSet/>
      <dgm:spPr>
        <a:ln>
          <a:solidFill>
            <a:schemeClr val="tx1"/>
          </a:solidFill>
        </a:ln>
      </dgm:spPr>
      <dgm:t>
        <a:bodyPr/>
        <a:lstStyle/>
        <a:p>
          <a:endParaRPr lang="sv-SE"/>
        </a:p>
      </dgm:t>
    </dgm:pt>
    <dgm:pt modelId="{16FEABBD-FF9C-804B-BD15-5C38E55E0846}" type="sibTrans" cxnId="{000FEBAD-08D1-1349-92E4-ECC2639BC693}">
      <dgm:prSet/>
      <dgm:spPr/>
      <dgm:t>
        <a:bodyPr/>
        <a:lstStyle/>
        <a:p>
          <a:endParaRPr lang="sv-SE"/>
        </a:p>
      </dgm:t>
    </dgm:pt>
    <dgm:pt modelId="{8B6EEC38-F85E-824B-B18F-36ECDD8E6DF3}">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Se och ta sig an möjligheter</a:t>
          </a:r>
        </a:p>
      </dgm:t>
    </dgm:pt>
    <dgm:pt modelId="{A1D3B799-DB5B-1245-8684-71F8F41B2494}" type="parTrans" cxnId="{D8009F58-E05E-1E47-8D2B-795C41909377}">
      <dgm:prSet/>
      <dgm:spPr>
        <a:solidFill>
          <a:schemeClr val="tx1"/>
        </a:solidFill>
        <a:ln>
          <a:solidFill>
            <a:schemeClr val="tx1"/>
          </a:solidFill>
        </a:ln>
      </dgm:spPr>
      <dgm:t>
        <a:bodyPr/>
        <a:lstStyle/>
        <a:p>
          <a:endParaRPr lang="sv-SE"/>
        </a:p>
      </dgm:t>
    </dgm:pt>
    <dgm:pt modelId="{2A598D7A-204C-BD4A-863A-F945ED151BE9}" type="sibTrans" cxnId="{D8009F58-E05E-1E47-8D2B-795C41909377}">
      <dgm:prSet/>
      <dgm:spPr/>
      <dgm:t>
        <a:bodyPr/>
        <a:lstStyle/>
        <a:p>
          <a:endParaRPr lang="sv-SE"/>
        </a:p>
      </dgm:t>
    </dgm:pt>
    <dgm:pt modelId="{886D7DC1-C8A6-BB4C-B4E6-86CAD7B3D696}">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Tala väl om</a:t>
          </a:r>
        </a:p>
      </dgm:t>
    </dgm:pt>
    <dgm:pt modelId="{AC3A561C-0090-9A45-B023-3502A40B4752}" type="sibTrans" cxnId="{FBB672A8-F068-7240-AFE8-1D4E5817A731}">
      <dgm:prSet/>
      <dgm:spPr/>
      <dgm:t>
        <a:bodyPr/>
        <a:lstStyle/>
        <a:p>
          <a:endParaRPr lang="sv-SE"/>
        </a:p>
      </dgm:t>
    </dgm:pt>
    <dgm:pt modelId="{32AFD56C-DDD9-6E42-95BB-2BE359154B16}" type="parTrans" cxnId="{FBB672A8-F068-7240-AFE8-1D4E5817A731}">
      <dgm:prSet/>
      <dgm:spPr>
        <a:solidFill>
          <a:schemeClr val="tx1"/>
        </a:solidFill>
        <a:ln>
          <a:solidFill>
            <a:schemeClr val="tx1"/>
          </a:solidFill>
        </a:ln>
      </dgm:spPr>
      <dgm:t>
        <a:bodyPr/>
        <a:lstStyle/>
        <a:p>
          <a:endParaRPr lang="sv-SE">
            <a:solidFill>
              <a:schemeClr val="tx1"/>
            </a:solidFill>
          </a:endParaRPr>
        </a:p>
      </dgm:t>
    </dgm:pt>
    <dgm:pt modelId="{D1362FB8-A153-AC4D-850B-6884E11D0BEF}" type="pres">
      <dgm:prSet presAssocID="{ECC670EF-9DB7-1740-A3DB-E02294726EAE}" presName="hierChild1" presStyleCnt="0">
        <dgm:presLayoutVars>
          <dgm:orgChart val="1"/>
          <dgm:chPref val="1"/>
          <dgm:dir/>
          <dgm:animOne val="branch"/>
          <dgm:animLvl val="lvl"/>
          <dgm:resizeHandles/>
        </dgm:presLayoutVars>
      </dgm:prSet>
      <dgm:spPr/>
      <dgm:t>
        <a:bodyPr/>
        <a:lstStyle/>
        <a:p>
          <a:endParaRPr lang="sv-SE"/>
        </a:p>
      </dgm:t>
    </dgm:pt>
    <dgm:pt modelId="{28CD5E27-C306-B143-AFB5-8C39F7E17DA1}" type="pres">
      <dgm:prSet presAssocID="{3092FFFE-CA97-2F41-A8AF-AC12E10ED941}" presName="hierRoot1" presStyleCnt="0">
        <dgm:presLayoutVars>
          <dgm:hierBranch val="init"/>
        </dgm:presLayoutVars>
      </dgm:prSet>
      <dgm:spPr/>
    </dgm:pt>
    <dgm:pt modelId="{80CB8C17-2349-FE4B-90DD-324F75279EE9}" type="pres">
      <dgm:prSet presAssocID="{3092FFFE-CA97-2F41-A8AF-AC12E10ED941}" presName="rootComposite1" presStyleCnt="0"/>
      <dgm:spPr/>
    </dgm:pt>
    <dgm:pt modelId="{E51FD4DB-5102-8440-BCA1-FF56D6053B13}" type="pres">
      <dgm:prSet presAssocID="{3092FFFE-CA97-2F41-A8AF-AC12E10ED941}" presName="rootText1" presStyleLbl="node0" presStyleIdx="0" presStyleCnt="1" custScaleX="113001" custScaleY="108629">
        <dgm:presLayoutVars>
          <dgm:chPref val="3"/>
        </dgm:presLayoutVars>
      </dgm:prSet>
      <dgm:spPr/>
      <dgm:t>
        <a:bodyPr/>
        <a:lstStyle/>
        <a:p>
          <a:endParaRPr lang="sv-SE"/>
        </a:p>
      </dgm:t>
    </dgm:pt>
    <dgm:pt modelId="{2FB8986B-348A-CE49-A678-5439BAFF611C}" type="pres">
      <dgm:prSet presAssocID="{3092FFFE-CA97-2F41-A8AF-AC12E10ED941}" presName="rootConnector1" presStyleLbl="node1" presStyleIdx="0" presStyleCnt="0"/>
      <dgm:spPr/>
      <dgm:t>
        <a:bodyPr/>
        <a:lstStyle/>
        <a:p>
          <a:endParaRPr lang="sv-SE"/>
        </a:p>
      </dgm:t>
    </dgm:pt>
    <dgm:pt modelId="{DA54A597-EC81-694D-A2A5-C4231C056E5F}" type="pres">
      <dgm:prSet presAssocID="{3092FFFE-CA97-2F41-A8AF-AC12E10ED941}" presName="hierChild2" presStyleCnt="0"/>
      <dgm:spPr/>
    </dgm:pt>
    <dgm:pt modelId="{4058C8F8-9F9A-D741-A0A1-5DCBBCBEAB1C}" type="pres">
      <dgm:prSet presAssocID="{32AFD56C-DDD9-6E42-95BB-2BE359154B16}" presName="Name37" presStyleLbl="parChTrans1D2" presStyleIdx="0" presStyleCnt="3"/>
      <dgm:spPr/>
      <dgm:t>
        <a:bodyPr/>
        <a:lstStyle/>
        <a:p>
          <a:endParaRPr lang="sv-SE"/>
        </a:p>
      </dgm:t>
    </dgm:pt>
    <dgm:pt modelId="{1498D442-70C4-D44B-8A37-B4D56D153F37}" type="pres">
      <dgm:prSet presAssocID="{886D7DC1-C8A6-BB4C-B4E6-86CAD7B3D696}" presName="hierRoot2" presStyleCnt="0">
        <dgm:presLayoutVars>
          <dgm:hierBranch val="init"/>
        </dgm:presLayoutVars>
      </dgm:prSet>
      <dgm:spPr/>
    </dgm:pt>
    <dgm:pt modelId="{CBDD3BCB-3AC3-264A-8AD5-2DB3355594C5}" type="pres">
      <dgm:prSet presAssocID="{886D7DC1-C8A6-BB4C-B4E6-86CAD7B3D696}" presName="rootComposite" presStyleCnt="0"/>
      <dgm:spPr/>
    </dgm:pt>
    <dgm:pt modelId="{CB26372D-76EA-B048-B773-E45F95B4F1D7}" type="pres">
      <dgm:prSet presAssocID="{886D7DC1-C8A6-BB4C-B4E6-86CAD7B3D696}" presName="rootText" presStyleLbl="node2" presStyleIdx="0" presStyleCnt="3" custLinFactNeighborX="-23" custLinFactNeighborY="1665">
        <dgm:presLayoutVars>
          <dgm:chPref val="3"/>
        </dgm:presLayoutVars>
      </dgm:prSet>
      <dgm:spPr/>
      <dgm:t>
        <a:bodyPr/>
        <a:lstStyle/>
        <a:p>
          <a:endParaRPr lang="sv-SE"/>
        </a:p>
      </dgm:t>
    </dgm:pt>
    <dgm:pt modelId="{841E8577-4B0A-0544-94D9-98A0E21657F4}" type="pres">
      <dgm:prSet presAssocID="{886D7DC1-C8A6-BB4C-B4E6-86CAD7B3D696}" presName="rootConnector" presStyleLbl="node2" presStyleIdx="0" presStyleCnt="3"/>
      <dgm:spPr/>
      <dgm:t>
        <a:bodyPr/>
        <a:lstStyle/>
        <a:p>
          <a:endParaRPr lang="sv-SE"/>
        </a:p>
      </dgm:t>
    </dgm:pt>
    <dgm:pt modelId="{E0E70889-BAF4-6347-975F-A31328971319}" type="pres">
      <dgm:prSet presAssocID="{886D7DC1-C8A6-BB4C-B4E6-86CAD7B3D696}" presName="hierChild4" presStyleCnt="0"/>
      <dgm:spPr/>
    </dgm:pt>
    <dgm:pt modelId="{6DF048AF-3ED4-6E43-AD5D-B71CA6C4EFF3}" type="pres">
      <dgm:prSet presAssocID="{886D7DC1-C8A6-BB4C-B4E6-86CAD7B3D696}" presName="hierChild5" presStyleCnt="0"/>
      <dgm:spPr/>
    </dgm:pt>
    <dgm:pt modelId="{D59C04C9-951C-8342-AD48-4077694FEF2C}" type="pres">
      <dgm:prSet presAssocID="{24AF9989-2FC4-8B4B-9453-671D515D7A3A}" presName="Name37" presStyleLbl="parChTrans1D2" presStyleIdx="1" presStyleCnt="3"/>
      <dgm:spPr/>
      <dgm:t>
        <a:bodyPr/>
        <a:lstStyle/>
        <a:p>
          <a:endParaRPr lang="sv-SE"/>
        </a:p>
      </dgm:t>
    </dgm:pt>
    <dgm:pt modelId="{66B67B33-45ED-754A-AB35-007AD731F6EE}" type="pres">
      <dgm:prSet presAssocID="{EECE785F-33EE-FA47-BC86-C367B8DE17C6}" presName="hierRoot2" presStyleCnt="0">
        <dgm:presLayoutVars>
          <dgm:hierBranch val="init"/>
        </dgm:presLayoutVars>
      </dgm:prSet>
      <dgm:spPr/>
    </dgm:pt>
    <dgm:pt modelId="{180F6492-B071-FE4E-A270-0F8256388193}" type="pres">
      <dgm:prSet presAssocID="{EECE785F-33EE-FA47-BC86-C367B8DE17C6}" presName="rootComposite" presStyleCnt="0"/>
      <dgm:spPr/>
    </dgm:pt>
    <dgm:pt modelId="{54C6247A-BAE3-7D46-9FF4-9B392BF62590}" type="pres">
      <dgm:prSet presAssocID="{EECE785F-33EE-FA47-BC86-C367B8DE17C6}" presName="rootText" presStyleLbl="node2" presStyleIdx="1" presStyleCnt="3">
        <dgm:presLayoutVars>
          <dgm:chPref val="3"/>
        </dgm:presLayoutVars>
      </dgm:prSet>
      <dgm:spPr/>
      <dgm:t>
        <a:bodyPr/>
        <a:lstStyle/>
        <a:p>
          <a:endParaRPr lang="sv-SE"/>
        </a:p>
      </dgm:t>
    </dgm:pt>
    <dgm:pt modelId="{74198FF0-1053-2745-AFC2-47BE1B16FB22}" type="pres">
      <dgm:prSet presAssocID="{EECE785F-33EE-FA47-BC86-C367B8DE17C6}" presName="rootConnector" presStyleLbl="node2" presStyleIdx="1" presStyleCnt="3"/>
      <dgm:spPr/>
      <dgm:t>
        <a:bodyPr/>
        <a:lstStyle/>
        <a:p>
          <a:endParaRPr lang="sv-SE"/>
        </a:p>
      </dgm:t>
    </dgm:pt>
    <dgm:pt modelId="{8D0935BA-CF07-A541-935C-343DF297123F}" type="pres">
      <dgm:prSet presAssocID="{EECE785F-33EE-FA47-BC86-C367B8DE17C6}" presName="hierChild4" presStyleCnt="0"/>
      <dgm:spPr/>
    </dgm:pt>
    <dgm:pt modelId="{78A1F48A-13EF-D54A-BE5A-5C686FD61C1D}" type="pres">
      <dgm:prSet presAssocID="{EECE785F-33EE-FA47-BC86-C367B8DE17C6}" presName="hierChild5" presStyleCnt="0"/>
      <dgm:spPr/>
    </dgm:pt>
    <dgm:pt modelId="{B105A1DA-4849-734D-A808-4DF2A7BD9FAA}" type="pres">
      <dgm:prSet presAssocID="{A1D3B799-DB5B-1245-8684-71F8F41B2494}" presName="Name37" presStyleLbl="parChTrans1D2" presStyleIdx="2" presStyleCnt="3"/>
      <dgm:spPr/>
      <dgm:t>
        <a:bodyPr/>
        <a:lstStyle/>
        <a:p>
          <a:endParaRPr lang="sv-SE"/>
        </a:p>
      </dgm:t>
    </dgm:pt>
    <dgm:pt modelId="{0493C3CC-41AF-404D-844F-BDDFD333B09A}" type="pres">
      <dgm:prSet presAssocID="{8B6EEC38-F85E-824B-B18F-36ECDD8E6DF3}" presName="hierRoot2" presStyleCnt="0">
        <dgm:presLayoutVars>
          <dgm:hierBranch val="init"/>
        </dgm:presLayoutVars>
      </dgm:prSet>
      <dgm:spPr/>
    </dgm:pt>
    <dgm:pt modelId="{9492B337-3A7C-0E4C-9D64-0D2887F29F95}" type="pres">
      <dgm:prSet presAssocID="{8B6EEC38-F85E-824B-B18F-36ECDD8E6DF3}" presName="rootComposite" presStyleCnt="0"/>
      <dgm:spPr/>
    </dgm:pt>
    <dgm:pt modelId="{5051FEBC-9729-CC49-8928-03C20D3DD513}" type="pres">
      <dgm:prSet presAssocID="{8B6EEC38-F85E-824B-B18F-36ECDD8E6DF3}" presName="rootText" presStyleLbl="node2" presStyleIdx="2" presStyleCnt="3">
        <dgm:presLayoutVars>
          <dgm:chPref val="3"/>
        </dgm:presLayoutVars>
      </dgm:prSet>
      <dgm:spPr/>
      <dgm:t>
        <a:bodyPr/>
        <a:lstStyle/>
        <a:p>
          <a:endParaRPr lang="sv-SE"/>
        </a:p>
      </dgm:t>
    </dgm:pt>
    <dgm:pt modelId="{2A8B9F71-D51A-3F4C-AF2D-B37671861FB7}" type="pres">
      <dgm:prSet presAssocID="{8B6EEC38-F85E-824B-B18F-36ECDD8E6DF3}" presName="rootConnector" presStyleLbl="node2" presStyleIdx="2" presStyleCnt="3"/>
      <dgm:spPr/>
      <dgm:t>
        <a:bodyPr/>
        <a:lstStyle/>
        <a:p>
          <a:endParaRPr lang="sv-SE"/>
        </a:p>
      </dgm:t>
    </dgm:pt>
    <dgm:pt modelId="{F23BCEAF-7E4C-4C40-B48B-1DE6F369F638}" type="pres">
      <dgm:prSet presAssocID="{8B6EEC38-F85E-824B-B18F-36ECDD8E6DF3}" presName="hierChild4" presStyleCnt="0"/>
      <dgm:spPr/>
    </dgm:pt>
    <dgm:pt modelId="{1C9B6D4A-CB56-AF47-98CF-F69A9229A511}" type="pres">
      <dgm:prSet presAssocID="{8B6EEC38-F85E-824B-B18F-36ECDD8E6DF3}" presName="hierChild5" presStyleCnt="0"/>
      <dgm:spPr/>
    </dgm:pt>
    <dgm:pt modelId="{80A8330E-8B50-594B-83ED-B62EA880DF96}" type="pres">
      <dgm:prSet presAssocID="{3092FFFE-CA97-2F41-A8AF-AC12E10ED941}" presName="hierChild3" presStyleCnt="0"/>
      <dgm:spPr/>
    </dgm:pt>
  </dgm:ptLst>
  <dgm:cxnLst>
    <dgm:cxn modelId="{7C985BE8-A37F-0945-8824-0DA8D957702C}" srcId="{ECC670EF-9DB7-1740-A3DB-E02294726EAE}" destId="{3092FFFE-CA97-2F41-A8AF-AC12E10ED941}" srcOrd="0" destOrd="0" parTransId="{D90FD7F3-7264-8A4D-9765-046190B34E9B}" sibTransId="{F708A623-9E90-6B43-B18B-DAB0D947F414}"/>
    <dgm:cxn modelId="{FBB672A8-F068-7240-AFE8-1D4E5817A731}" srcId="{3092FFFE-CA97-2F41-A8AF-AC12E10ED941}" destId="{886D7DC1-C8A6-BB4C-B4E6-86CAD7B3D696}" srcOrd="0" destOrd="0" parTransId="{32AFD56C-DDD9-6E42-95BB-2BE359154B16}" sibTransId="{AC3A561C-0090-9A45-B023-3502A40B4752}"/>
    <dgm:cxn modelId="{B1F0EDCE-C9D6-0C43-90BB-4B9B9A21F3D4}" type="presOf" srcId="{32AFD56C-DDD9-6E42-95BB-2BE359154B16}" destId="{4058C8F8-9F9A-D741-A0A1-5DCBBCBEAB1C}" srcOrd="0" destOrd="0" presId="urn:microsoft.com/office/officeart/2005/8/layout/orgChart1"/>
    <dgm:cxn modelId="{DC80EA65-FDF6-B64F-AEA6-21154F67D847}" type="presOf" srcId="{3092FFFE-CA97-2F41-A8AF-AC12E10ED941}" destId="{2FB8986B-348A-CE49-A678-5439BAFF611C}" srcOrd="1" destOrd="0" presId="urn:microsoft.com/office/officeart/2005/8/layout/orgChart1"/>
    <dgm:cxn modelId="{BE52CFA3-32B9-BF4D-9068-FBCD78C80546}" type="presOf" srcId="{A1D3B799-DB5B-1245-8684-71F8F41B2494}" destId="{B105A1DA-4849-734D-A808-4DF2A7BD9FAA}" srcOrd="0" destOrd="0" presId="urn:microsoft.com/office/officeart/2005/8/layout/orgChart1"/>
    <dgm:cxn modelId="{9957C67E-A07C-5243-80A8-3A65755E142A}" type="presOf" srcId="{886D7DC1-C8A6-BB4C-B4E6-86CAD7B3D696}" destId="{841E8577-4B0A-0544-94D9-98A0E21657F4}" srcOrd="1" destOrd="0" presId="urn:microsoft.com/office/officeart/2005/8/layout/orgChart1"/>
    <dgm:cxn modelId="{000FEBAD-08D1-1349-92E4-ECC2639BC693}" srcId="{3092FFFE-CA97-2F41-A8AF-AC12E10ED941}" destId="{EECE785F-33EE-FA47-BC86-C367B8DE17C6}" srcOrd="1" destOrd="0" parTransId="{24AF9989-2FC4-8B4B-9453-671D515D7A3A}" sibTransId="{16FEABBD-FF9C-804B-BD15-5C38E55E0846}"/>
    <dgm:cxn modelId="{4108E751-D015-0543-974C-082AE158E64C}" type="presOf" srcId="{8B6EEC38-F85E-824B-B18F-36ECDD8E6DF3}" destId="{2A8B9F71-D51A-3F4C-AF2D-B37671861FB7}" srcOrd="1" destOrd="0" presId="urn:microsoft.com/office/officeart/2005/8/layout/orgChart1"/>
    <dgm:cxn modelId="{E18C4239-785D-794D-A94C-6D7ABE520C6C}" type="presOf" srcId="{24AF9989-2FC4-8B4B-9453-671D515D7A3A}" destId="{D59C04C9-951C-8342-AD48-4077694FEF2C}" srcOrd="0" destOrd="0" presId="urn:microsoft.com/office/officeart/2005/8/layout/orgChart1"/>
    <dgm:cxn modelId="{6A14E2EE-0532-7F42-BD4B-9CA1F87A9B51}" type="presOf" srcId="{3092FFFE-CA97-2F41-A8AF-AC12E10ED941}" destId="{E51FD4DB-5102-8440-BCA1-FF56D6053B13}" srcOrd="0" destOrd="0" presId="urn:microsoft.com/office/officeart/2005/8/layout/orgChart1"/>
    <dgm:cxn modelId="{6B4D1E84-9A71-3F4A-95FC-C677C030691E}" type="presOf" srcId="{EECE785F-33EE-FA47-BC86-C367B8DE17C6}" destId="{74198FF0-1053-2745-AFC2-47BE1B16FB22}" srcOrd="1" destOrd="0" presId="urn:microsoft.com/office/officeart/2005/8/layout/orgChart1"/>
    <dgm:cxn modelId="{D0ABA3CB-A322-D748-B9A6-914E6677BF30}" type="presOf" srcId="{EECE785F-33EE-FA47-BC86-C367B8DE17C6}" destId="{54C6247A-BAE3-7D46-9FF4-9B392BF62590}" srcOrd="0" destOrd="0" presId="urn:microsoft.com/office/officeart/2005/8/layout/orgChart1"/>
    <dgm:cxn modelId="{7743AB0B-1023-7A46-8DDE-1DC0AFE9E566}" type="presOf" srcId="{8B6EEC38-F85E-824B-B18F-36ECDD8E6DF3}" destId="{5051FEBC-9729-CC49-8928-03C20D3DD513}" srcOrd="0" destOrd="0" presId="urn:microsoft.com/office/officeart/2005/8/layout/orgChart1"/>
    <dgm:cxn modelId="{455E65A9-C072-BE47-B1D3-A86DE77638B9}" type="presOf" srcId="{886D7DC1-C8A6-BB4C-B4E6-86CAD7B3D696}" destId="{CB26372D-76EA-B048-B773-E45F95B4F1D7}" srcOrd="0" destOrd="0" presId="urn:microsoft.com/office/officeart/2005/8/layout/orgChart1"/>
    <dgm:cxn modelId="{3B7FAAF1-C324-8344-82B2-A0A33BFBC1C5}" type="presOf" srcId="{ECC670EF-9DB7-1740-A3DB-E02294726EAE}" destId="{D1362FB8-A153-AC4D-850B-6884E11D0BEF}" srcOrd="0" destOrd="0" presId="urn:microsoft.com/office/officeart/2005/8/layout/orgChart1"/>
    <dgm:cxn modelId="{D8009F58-E05E-1E47-8D2B-795C41909377}" srcId="{3092FFFE-CA97-2F41-A8AF-AC12E10ED941}" destId="{8B6EEC38-F85E-824B-B18F-36ECDD8E6DF3}" srcOrd="2" destOrd="0" parTransId="{A1D3B799-DB5B-1245-8684-71F8F41B2494}" sibTransId="{2A598D7A-204C-BD4A-863A-F945ED151BE9}"/>
    <dgm:cxn modelId="{C924FE71-EEB2-954F-93B6-CDC364F66F10}" type="presParOf" srcId="{D1362FB8-A153-AC4D-850B-6884E11D0BEF}" destId="{28CD5E27-C306-B143-AFB5-8C39F7E17DA1}" srcOrd="0" destOrd="0" presId="urn:microsoft.com/office/officeart/2005/8/layout/orgChart1"/>
    <dgm:cxn modelId="{18F2FBE3-0D36-574C-B7B7-21450044B966}" type="presParOf" srcId="{28CD5E27-C306-B143-AFB5-8C39F7E17DA1}" destId="{80CB8C17-2349-FE4B-90DD-324F75279EE9}" srcOrd="0" destOrd="0" presId="urn:microsoft.com/office/officeart/2005/8/layout/orgChart1"/>
    <dgm:cxn modelId="{DBDFC46B-AEB9-FB4E-95C0-FE1B6365BEF7}" type="presParOf" srcId="{80CB8C17-2349-FE4B-90DD-324F75279EE9}" destId="{E51FD4DB-5102-8440-BCA1-FF56D6053B13}" srcOrd="0" destOrd="0" presId="urn:microsoft.com/office/officeart/2005/8/layout/orgChart1"/>
    <dgm:cxn modelId="{63512467-CA1C-944B-AAB1-E555366B3166}" type="presParOf" srcId="{80CB8C17-2349-FE4B-90DD-324F75279EE9}" destId="{2FB8986B-348A-CE49-A678-5439BAFF611C}" srcOrd="1" destOrd="0" presId="urn:microsoft.com/office/officeart/2005/8/layout/orgChart1"/>
    <dgm:cxn modelId="{15006759-E95F-3349-AF2E-520148FD7AE2}" type="presParOf" srcId="{28CD5E27-C306-B143-AFB5-8C39F7E17DA1}" destId="{DA54A597-EC81-694D-A2A5-C4231C056E5F}" srcOrd="1" destOrd="0" presId="urn:microsoft.com/office/officeart/2005/8/layout/orgChart1"/>
    <dgm:cxn modelId="{FB95EBFC-ADF6-8540-BCB7-40148A393A60}" type="presParOf" srcId="{DA54A597-EC81-694D-A2A5-C4231C056E5F}" destId="{4058C8F8-9F9A-D741-A0A1-5DCBBCBEAB1C}" srcOrd="0" destOrd="0" presId="urn:microsoft.com/office/officeart/2005/8/layout/orgChart1"/>
    <dgm:cxn modelId="{45586514-A101-AF41-B1B5-04EBD6A703E8}" type="presParOf" srcId="{DA54A597-EC81-694D-A2A5-C4231C056E5F}" destId="{1498D442-70C4-D44B-8A37-B4D56D153F37}" srcOrd="1" destOrd="0" presId="urn:microsoft.com/office/officeart/2005/8/layout/orgChart1"/>
    <dgm:cxn modelId="{0EFD7226-670A-2847-9C62-B9D8187AA456}" type="presParOf" srcId="{1498D442-70C4-D44B-8A37-B4D56D153F37}" destId="{CBDD3BCB-3AC3-264A-8AD5-2DB3355594C5}" srcOrd="0" destOrd="0" presId="urn:microsoft.com/office/officeart/2005/8/layout/orgChart1"/>
    <dgm:cxn modelId="{A354C309-5F7A-C544-989B-C3075D8D38BC}" type="presParOf" srcId="{CBDD3BCB-3AC3-264A-8AD5-2DB3355594C5}" destId="{CB26372D-76EA-B048-B773-E45F95B4F1D7}" srcOrd="0" destOrd="0" presId="urn:microsoft.com/office/officeart/2005/8/layout/orgChart1"/>
    <dgm:cxn modelId="{FDF04DEF-8BCF-1D4F-AF04-90195D26C40C}" type="presParOf" srcId="{CBDD3BCB-3AC3-264A-8AD5-2DB3355594C5}" destId="{841E8577-4B0A-0544-94D9-98A0E21657F4}" srcOrd="1" destOrd="0" presId="urn:microsoft.com/office/officeart/2005/8/layout/orgChart1"/>
    <dgm:cxn modelId="{00EB547F-1E84-DF4C-8029-3A0341B3D86B}" type="presParOf" srcId="{1498D442-70C4-D44B-8A37-B4D56D153F37}" destId="{E0E70889-BAF4-6347-975F-A31328971319}" srcOrd="1" destOrd="0" presId="urn:microsoft.com/office/officeart/2005/8/layout/orgChart1"/>
    <dgm:cxn modelId="{14D21B44-F870-9C49-85A2-7E4B43AD7B23}" type="presParOf" srcId="{1498D442-70C4-D44B-8A37-B4D56D153F37}" destId="{6DF048AF-3ED4-6E43-AD5D-B71CA6C4EFF3}" srcOrd="2" destOrd="0" presId="urn:microsoft.com/office/officeart/2005/8/layout/orgChart1"/>
    <dgm:cxn modelId="{1B66D5C4-E8CC-BE4C-B1D8-59CC0AC4C470}" type="presParOf" srcId="{DA54A597-EC81-694D-A2A5-C4231C056E5F}" destId="{D59C04C9-951C-8342-AD48-4077694FEF2C}" srcOrd="2" destOrd="0" presId="urn:microsoft.com/office/officeart/2005/8/layout/orgChart1"/>
    <dgm:cxn modelId="{56B493A8-E40F-4442-808C-51D969E6FF89}" type="presParOf" srcId="{DA54A597-EC81-694D-A2A5-C4231C056E5F}" destId="{66B67B33-45ED-754A-AB35-007AD731F6EE}" srcOrd="3" destOrd="0" presId="urn:microsoft.com/office/officeart/2005/8/layout/orgChart1"/>
    <dgm:cxn modelId="{7A3CE5EB-1871-4F4D-B97E-00D7BCC7FC91}" type="presParOf" srcId="{66B67B33-45ED-754A-AB35-007AD731F6EE}" destId="{180F6492-B071-FE4E-A270-0F8256388193}" srcOrd="0" destOrd="0" presId="urn:microsoft.com/office/officeart/2005/8/layout/orgChart1"/>
    <dgm:cxn modelId="{E63ED1FD-DCF0-6D4C-9EF9-DF4623341D9D}" type="presParOf" srcId="{180F6492-B071-FE4E-A270-0F8256388193}" destId="{54C6247A-BAE3-7D46-9FF4-9B392BF62590}" srcOrd="0" destOrd="0" presId="urn:microsoft.com/office/officeart/2005/8/layout/orgChart1"/>
    <dgm:cxn modelId="{9682F638-9CCF-6E41-9828-64E4C888CAB7}" type="presParOf" srcId="{180F6492-B071-FE4E-A270-0F8256388193}" destId="{74198FF0-1053-2745-AFC2-47BE1B16FB22}" srcOrd="1" destOrd="0" presId="urn:microsoft.com/office/officeart/2005/8/layout/orgChart1"/>
    <dgm:cxn modelId="{04658E56-B35D-1B47-99B7-C85F74F08F98}" type="presParOf" srcId="{66B67B33-45ED-754A-AB35-007AD731F6EE}" destId="{8D0935BA-CF07-A541-935C-343DF297123F}" srcOrd="1" destOrd="0" presId="urn:microsoft.com/office/officeart/2005/8/layout/orgChart1"/>
    <dgm:cxn modelId="{583BA7EA-4538-8A40-900B-AE6A90E923B7}" type="presParOf" srcId="{66B67B33-45ED-754A-AB35-007AD731F6EE}" destId="{78A1F48A-13EF-D54A-BE5A-5C686FD61C1D}" srcOrd="2" destOrd="0" presId="urn:microsoft.com/office/officeart/2005/8/layout/orgChart1"/>
    <dgm:cxn modelId="{3D07F3B6-2073-4246-A3FC-D57A7C0106FC}" type="presParOf" srcId="{DA54A597-EC81-694D-A2A5-C4231C056E5F}" destId="{B105A1DA-4849-734D-A808-4DF2A7BD9FAA}" srcOrd="4" destOrd="0" presId="urn:microsoft.com/office/officeart/2005/8/layout/orgChart1"/>
    <dgm:cxn modelId="{264DDC86-8835-3348-B861-84158181BB85}" type="presParOf" srcId="{DA54A597-EC81-694D-A2A5-C4231C056E5F}" destId="{0493C3CC-41AF-404D-844F-BDDFD333B09A}" srcOrd="5" destOrd="0" presId="urn:microsoft.com/office/officeart/2005/8/layout/orgChart1"/>
    <dgm:cxn modelId="{22049D56-A1DD-6043-90B5-93E47844C035}" type="presParOf" srcId="{0493C3CC-41AF-404D-844F-BDDFD333B09A}" destId="{9492B337-3A7C-0E4C-9D64-0D2887F29F95}" srcOrd="0" destOrd="0" presId="urn:microsoft.com/office/officeart/2005/8/layout/orgChart1"/>
    <dgm:cxn modelId="{19449F12-632F-B947-BB94-F1FBB7A4CE7B}" type="presParOf" srcId="{9492B337-3A7C-0E4C-9D64-0D2887F29F95}" destId="{5051FEBC-9729-CC49-8928-03C20D3DD513}" srcOrd="0" destOrd="0" presId="urn:microsoft.com/office/officeart/2005/8/layout/orgChart1"/>
    <dgm:cxn modelId="{C05A86A8-E1B8-4542-81A5-59B03DDC230F}" type="presParOf" srcId="{9492B337-3A7C-0E4C-9D64-0D2887F29F95}" destId="{2A8B9F71-D51A-3F4C-AF2D-B37671861FB7}" srcOrd="1" destOrd="0" presId="urn:microsoft.com/office/officeart/2005/8/layout/orgChart1"/>
    <dgm:cxn modelId="{4CAD6606-1BB1-AF4F-BC9D-0AB0BD48ADD8}" type="presParOf" srcId="{0493C3CC-41AF-404D-844F-BDDFD333B09A}" destId="{F23BCEAF-7E4C-4C40-B48B-1DE6F369F638}" srcOrd="1" destOrd="0" presId="urn:microsoft.com/office/officeart/2005/8/layout/orgChart1"/>
    <dgm:cxn modelId="{C255DC43-1F7B-8248-BB59-0D9BD99B0411}" type="presParOf" srcId="{0493C3CC-41AF-404D-844F-BDDFD333B09A}" destId="{1C9B6D4A-CB56-AF47-98CF-F69A9229A511}" srcOrd="2" destOrd="0" presId="urn:microsoft.com/office/officeart/2005/8/layout/orgChart1"/>
    <dgm:cxn modelId="{0E66AE06-4404-8F49-ADBF-E738759F42B6}" type="presParOf" srcId="{28CD5E27-C306-B143-AFB5-8C39F7E17DA1}" destId="{80A8330E-8B50-594B-83ED-B62EA880DF9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C670EF-9DB7-1740-A3DB-E02294726EAE}" type="doc">
      <dgm:prSet loTypeId="urn:microsoft.com/office/officeart/2005/8/layout/orgChart1" loCatId="" qsTypeId="urn:microsoft.com/office/officeart/2005/8/quickstyle/simple1" qsCatId="simple" csTypeId="urn:microsoft.com/office/officeart/2005/8/colors/colorful3" csCatId="colorful" phldr="1"/>
      <dgm:spPr/>
      <dgm:t>
        <a:bodyPr/>
        <a:lstStyle/>
        <a:p>
          <a:endParaRPr lang="sv-SE"/>
        </a:p>
      </dgm:t>
    </dgm:pt>
    <dgm:pt modelId="{3092FFFE-CA97-2F41-A8AF-AC12E10ED941}">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Medarbetarbeteenden</a:t>
          </a:r>
        </a:p>
      </dgm:t>
    </dgm:pt>
    <dgm:pt modelId="{D90FD7F3-7264-8A4D-9765-046190B34E9B}" type="parTrans" cxnId="{7C985BE8-A37F-0945-8824-0DA8D957702C}">
      <dgm:prSet/>
      <dgm:spPr/>
      <dgm:t>
        <a:bodyPr/>
        <a:lstStyle/>
        <a:p>
          <a:endParaRPr lang="sv-SE"/>
        </a:p>
      </dgm:t>
    </dgm:pt>
    <dgm:pt modelId="{F708A623-9E90-6B43-B18B-DAB0D947F414}" type="sibTrans" cxnId="{7C985BE8-A37F-0945-8824-0DA8D957702C}">
      <dgm:prSet/>
      <dgm:spPr/>
      <dgm:t>
        <a:bodyPr/>
        <a:lstStyle/>
        <a:p>
          <a:endParaRPr lang="sv-SE"/>
        </a:p>
      </dgm:t>
    </dgm:pt>
    <dgm:pt modelId="{886D7DC1-C8A6-BB4C-B4E6-86CAD7B3D696}">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Ta ansvar för helheten</a:t>
          </a:r>
        </a:p>
      </dgm:t>
    </dgm:pt>
    <dgm:pt modelId="{32AFD56C-DDD9-6E42-95BB-2BE359154B16}" type="parTrans" cxnId="{FBB672A8-F068-7240-AFE8-1D4E5817A731}">
      <dgm:prSet/>
      <dgm:spPr>
        <a:ln>
          <a:solidFill>
            <a:schemeClr val="tx1"/>
          </a:solidFill>
        </a:ln>
      </dgm:spPr>
      <dgm:t>
        <a:bodyPr/>
        <a:lstStyle/>
        <a:p>
          <a:endParaRPr lang="sv-SE"/>
        </a:p>
      </dgm:t>
    </dgm:pt>
    <dgm:pt modelId="{AC3A561C-0090-9A45-B023-3502A40B4752}" type="sibTrans" cxnId="{FBB672A8-F068-7240-AFE8-1D4E5817A731}">
      <dgm:prSet/>
      <dgm:spPr/>
      <dgm:t>
        <a:bodyPr/>
        <a:lstStyle/>
        <a:p>
          <a:endParaRPr lang="sv-SE"/>
        </a:p>
      </dgm:t>
    </dgm:pt>
    <dgm:pt modelId="{EECE785F-33EE-FA47-BC86-C367B8DE17C6}">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Aktiv dialog</a:t>
          </a:r>
        </a:p>
      </dgm:t>
    </dgm:pt>
    <dgm:pt modelId="{24AF9989-2FC4-8B4B-9453-671D515D7A3A}" type="parTrans" cxnId="{000FEBAD-08D1-1349-92E4-ECC2639BC693}">
      <dgm:prSet/>
      <dgm:spPr>
        <a:ln>
          <a:solidFill>
            <a:schemeClr val="tx1"/>
          </a:solidFill>
        </a:ln>
      </dgm:spPr>
      <dgm:t>
        <a:bodyPr/>
        <a:lstStyle/>
        <a:p>
          <a:endParaRPr lang="sv-SE"/>
        </a:p>
      </dgm:t>
    </dgm:pt>
    <dgm:pt modelId="{16FEABBD-FF9C-804B-BD15-5C38E55E0846}" type="sibTrans" cxnId="{000FEBAD-08D1-1349-92E4-ECC2639BC693}">
      <dgm:prSet/>
      <dgm:spPr/>
      <dgm:t>
        <a:bodyPr/>
        <a:lstStyle/>
        <a:p>
          <a:endParaRPr lang="sv-SE"/>
        </a:p>
      </dgm:t>
    </dgm:pt>
    <dgm:pt modelId="{8B6EEC38-F85E-824B-B18F-36ECDD8E6DF3}">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Framtidsspana</a:t>
          </a:r>
        </a:p>
      </dgm:t>
    </dgm:pt>
    <dgm:pt modelId="{A1D3B799-DB5B-1245-8684-71F8F41B2494}" type="parTrans" cxnId="{D8009F58-E05E-1E47-8D2B-795C41909377}">
      <dgm:prSet/>
      <dgm:spPr>
        <a:ln>
          <a:solidFill>
            <a:schemeClr val="tx1"/>
          </a:solidFill>
        </a:ln>
      </dgm:spPr>
      <dgm:t>
        <a:bodyPr/>
        <a:lstStyle/>
        <a:p>
          <a:endParaRPr lang="sv-SE"/>
        </a:p>
      </dgm:t>
    </dgm:pt>
    <dgm:pt modelId="{2A598D7A-204C-BD4A-863A-F945ED151BE9}" type="sibTrans" cxnId="{D8009F58-E05E-1E47-8D2B-795C41909377}">
      <dgm:prSet/>
      <dgm:spPr/>
      <dgm:t>
        <a:bodyPr/>
        <a:lstStyle/>
        <a:p>
          <a:endParaRPr lang="sv-SE"/>
        </a:p>
      </dgm:t>
    </dgm:pt>
    <dgm:pt modelId="{D1362FB8-A153-AC4D-850B-6884E11D0BEF}" type="pres">
      <dgm:prSet presAssocID="{ECC670EF-9DB7-1740-A3DB-E02294726EAE}" presName="hierChild1" presStyleCnt="0">
        <dgm:presLayoutVars>
          <dgm:orgChart val="1"/>
          <dgm:chPref val="1"/>
          <dgm:dir/>
          <dgm:animOne val="branch"/>
          <dgm:animLvl val="lvl"/>
          <dgm:resizeHandles/>
        </dgm:presLayoutVars>
      </dgm:prSet>
      <dgm:spPr/>
      <dgm:t>
        <a:bodyPr/>
        <a:lstStyle/>
        <a:p>
          <a:endParaRPr lang="sv-SE"/>
        </a:p>
      </dgm:t>
    </dgm:pt>
    <dgm:pt modelId="{28CD5E27-C306-B143-AFB5-8C39F7E17DA1}" type="pres">
      <dgm:prSet presAssocID="{3092FFFE-CA97-2F41-A8AF-AC12E10ED941}" presName="hierRoot1" presStyleCnt="0">
        <dgm:presLayoutVars>
          <dgm:hierBranch val="init"/>
        </dgm:presLayoutVars>
      </dgm:prSet>
      <dgm:spPr/>
    </dgm:pt>
    <dgm:pt modelId="{80CB8C17-2349-FE4B-90DD-324F75279EE9}" type="pres">
      <dgm:prSet presAssocID="{3092FFFE-CA97-2F41-A8AF-AC12E10ED941}" presName="rootComposite1" presStyleCnt="0"/>
      <dgm:spPr/>
    </dgm:pt>
    <dgm:pt modelId="{E51FD4DB-5102-8440-BCA1-FF56D6053B13}" type="pres">
      <dgm:prSet presAssocID="{3092FFFE-CA97-2F41-A8AF-AC12E10ED941}" presName="rootText1" presStyleLbl="node0" presStyleIdx="0" presStyleCnt="1">
        <dgm:presLayoutVars>
          <dgm:chPref val="3"/>
        </dgm:presLayoutVars>
      </dgm:prSet>
      <dgm:spPr/>
      <dgm:t>
        <a:bodyPr/>
        <a:lstStyle/>
        <a:p>
          <a:endParaRPr lang="sv-SE"/>
        </a:p>
      </dgm:t>
    </dgm:pt>
    <dgm:pt modelId="{2FB8986B-348A-CE49-A678-5439BAFF611C}" type="pres">
      <dgm:prSet presAssocID="{3092FFFE-CA97-2F41-A8AF-AC12E10ED941}" presName="rootConnector1" presStyleLbl="node1" presStyleIdx="0" presStyleCnt="0"/>
      <dgm:spPr/>
      <dgm:t>
        <a:bodyPr/>
        <a:lstStyle/>
        <a:p>
          <a:endParaRPr lang="sv-SE"/>
        </a:p>
      </dgm:t>
    </dgm:pt>
    <dgm:pt modelId="{DA54A597-EC81-694D-A2A5-C4231C056E5F}" type="pres">
      <dgm:prSet presAssocID="{3092FFFE-CA97-2F41-A8AF-AC12E10ED941}" presName="hierChild2" presStyleCnt="0"/>
      <dgm:spPr/>
    </dgm:pt>
    <dgm:pt modelId="{4058C8F8-9F9A-D741-A0A1-5DCBBCBEAB1C}" type="pres">
      <dgm:prSet presAssocID="{32AFD56C-DDD9-6E42-95BB-2BE359154B16}" presName="Name37" presStyleLbl="parChTrans1D2" presStyleIdx="0" presStyleCnt="3"/>
      <dgm:spPr/>
      <dgm:t>
        <a:bodyPr/>
        <a:lstStyle/>
        <a:p>
          <a:endParaRPr lang="sv-SE"/>
        </a:p>
      </dgm:t>
    </dgm:pt>
    <dgm:pt modelId="{1498D442-70C4-D44B-8A37-B4D56D153F37}" type="pres">
      <dgm:prSet presAssocID="{886D7DC1-C8A6-BB4C-B4E6-86CAD7B3D696}" presName="hierRoot2" presStyleCnt="0">
        <dgm:presLayoutVars>
          <dgm:hierBranch val="init"/>
        </dgm:presLayoutVars>
      </dgm:prSet>
      <dgm:spPr/>
    </dgm:pt>
    <dgm:pt modelId="{CBDD3BCB-3AC3-264A-8AD5-2DB3355594C5}" type="pres">
      <dgm:prSet presAssocID="{886D7DC1-C8A6-BB4C-B4E6-86CAD7B3D696}" presName="rootComposite" presStyleCnt="0"/>
      <dgm:spPr/>
    </dgm:pt>
    <dgm:pt modelId="{CB26372D-76EA-B048-B773-E45F95B4F1D7}" type="pres">
      <dgm:prSet presAssocID="{886D7DC1-C8A6-BB4C-B4E6-86CAD7B3D696}" presName="rootText" presStyleLbl="node2" presStyleIdx="0" presStyleCnt="3">
        <dgm:presLayoutVars>
          <dgm:chPref val="3"/>
        </dgm:presLayoutVars>
      </dgm:prSet>
      <dgm:spPr/>
      <dgm:t>
        <a:bodyPr/>
        <a:lstStyle/>
        <a:p>
          <a:endParaRPr lang="sv-SE"/>
        </a:p>
      </dgm:t>
    </dgm:pt>
    <dgm:pt modelId="{841E8577-4B0A-0544-94D9-98A0E21657F4}" type="pres">
      <dgm:prSet presAssocID="{886D7DC1-C8A6-BB4C-B4E6-86CAD7B3D696}" presName="rootConnector" presStyleLbl="node2" presStyleIdx="0" presStyleCnt="3"/>
      <dgm:spPr/>
      <dgm:t>
        <a:bodyPr/>
        <a:lstStyle/>
        <a:p>
          <a:endParaRPr lang="sv-SE"/>
        </a:p>
      </dgm:t>
    </dgm:pt>
    <dgm:pt modelId="{E0E70889-BAF4-6347-975F-A31328971319}" type="pres">
      <dgm:prSet presAssocID="{886D7DC1-C8A6-BB4C-B4E6-86CAD7B3D696}" presName="hierChild4" presStyleCnt="0"/>
      <dgm:spPr/>
    </dgm:pt>
    <dgm:pt modelId="{6DF048AF-3ED4-6E43-AD5D-B71CA6C4EFF3}" type="pres">
      <dgm:prSet presAssocID="{886D7DC1-C8A6-BB4C-B4E6-86CAD7B3D696}" presName="hierChild5" presStyleCnt="0"/>
      <dgm:spPr/>
    </dgm:pt>
    <dgm:pt modelId="{D59C04C9-951C-8342-AD48-4077694FEF2C}" type="pres">
      <dgm:prSet presAssocID="{24AF9989-2FC4-8B4B-9453-671D515D7A3A}" presName="Name37" presStyleLbl="parChTrans1D2" presStyleIdx="1" presStyleCnt="3"/>
      <dgm:spPr/>
      <dgm:t>
        <a:bodyPr/>
        <a:lstStyle/>
        <a:p>
          <a:endParaRPr lang="sv-SE"/>
        </a:p>
      </dgm:t>
    </dgm:pt>
    <dgm:pt modelId="{66B67B33-45ED-754A-AB35-007AD731F6EE}" type="pres">
      <dgm:prSet presAssocID="{EECE785F-33EE-FA47-BC86-C367B8DE17C6}" presName="hierRoot2" presStyleCnt="0">
        <dgm:presLayoutVars>
          <dgm:hierBranch val="init"/>
        </dgm:presLayoutVars>
      </dgm:prSet>
      <dgm:spPr/>
    </dgm:pt>
    <dgm:pt modelId="{180F6492-B071-FE4E-A270-0F8256388193}" type="pres">
      <dgm:prSet presAssocID="{EECE785F-33EE-FA47-BC86-C367B8DE17C6}" presName="rootComposite" presStyleCnt="0"/>
      <dgm:spPr/>
    </dgm:pt>
    <dgm:pt modelId="{54C6247A-BAE3-7D46-9FF4-9B392BF62590}" type="pres">
      <dgm:prSet presAssocID="{EECE785F-33EE-FA47-BC86-C367B8DE17C6}" presName="rootText" presStyleLbl="node2" presStyleIdx="1" presStyleCnt="3">
        <dgm:presLayoutVars>
          <dgm:chPref val="3"/>
        </dgm:presLayoutVars>
      </dgm:prSet>
      <dgm:spPr/>
      <dgm:t>
        <a:bodyPr/>
        <a:lstStyle/>
        <a:p>
          <a:endParaRPr lang="sv-SE"/>
        </a:p>
      </dgm:t>
    </dgm:pt>
    <dgm:pt modelId="{74198FF0-1053-2745-AFC2-47BE1B16FB22}" type="pres">
      <dgm:prSet presAssocID="{EECE785F-33EE-FA47-BC86-C367B8DE17C6}" presName="rootConnector" presStyleLbl="node2" presStyleIdx="1" presStyleCnt="3"/>
      <dgm:spPr/>
      <dgm:t>
        <a:bodyPr/>
        <a:lstStyle/>
        <a:p>
          <a:endParaRPr lang="sv-SE"/>
        </a:p>
      </dgm:t>
    </dgm:pt>
    <dgm:pt modelId="{8D0935BA-CF07-A541-935C-343DF297123F}" type="pres">
      <dgm:prSet presAssocID="{EECE785F-33EE-FA47-BC86-C367B8DE17C6}" presName="hierChild4" presStyleCnt="0"/>
      <dgm:spPr/>
    </dgm:pt>
    <dgm:pt modelId="{78A1F48A-13EF-D54A-BE5A-5C686FD61C1D}" type="pres">
      <dgm:prSet presAssocID="{EECE785F-33EE-FA47-BC86-C367B8DE17C6}" presName="hierChild5" presStyleCnt="0"/>
      <dgm:spPr/>
    </dgm:pt>
    <dgm:pt modelId="{B105A1DA-4849-734D-A808-4DF2A7BD9FAA}" type="pres">
      <dgm:prSet presAssocID="{A1D3B799-DB5B-1245-8684-71F8F41B2494}" presName="Name37" presStyleLbl="parChTrans1D2" presStyleIdx="2" presStyleCnt="3"/>
      <dgm:spPr/>
      <dgm:t>
        <a:bodyPr/>
        <a:lstStyle/>
        <a:p>
          <a:endParaRPr lang="sv-SE"/>
        </a:p>
      </dgm:t>
    </dgm:pt>
    <dgm:pt modelId="{0493C3CC-41AF-404D-844F-BDDFD333B09A}" type="pres">
      <dgm:prSet presAssocID="{8B6EEC38-F85E-824B-B18F-36ECDD8E6DF3}" presName="hierRoot2" presStyleCnt="0">
        <dgm:presLayoutVars>
          <dgm:hierBranch val="init"/>
        </dgm:presLayoutVars>
      </dgm:prSet>
      <dgm:spPr/>
    </dgm:pt>
    <dgm:pt modelId="{9492B337-3A7C-0E4C-9D64-0D2887F29F95}" type="pres">
      <dgm:prSet presAssocID="{8B6EEC38-F85E-824B-B18F-36ECDD8E6DF3}" presName="rootComposite" presStyleCnt="0"/>
      <dgm:spPr/>
    </dgm:pt>
    <dgm:pt modelId="{5051FEBC-9729-CC49-8928-03C20D3DD513}" type="pres">
      <dgm:prSet presAssocID="{8B6EEC38-F85E-824B-B18F-36ECDD8E6DF3}" presName="rootText" presStyleLbl="node2" presStyleIdx="2" presStyleCnt="3">
        <dgm:presLayoutVars>
          <dgm:chPref val="3"/>
        </dgm:presLayoutVars>
      </dgm:prSet>
      <dgm:spPr/>
      <dgm:t>
        <a:bodyPr/>
        <a:lstStyle/>
        <a:p>
          <a:endParaRPr lang="sv-SE"/>
        </a:p>
      </dgm:t>
    </dgm:pt>
    <dgm:pt modelId="{2A8B9F71-D51A-3F4C-AF2D-B37671861FB7}" type="pres">
      <dgm:prSet presAssocID="{8B6EEC38-F85E-824B-B18F-36ECDD8E6DF3}" presName="rootConnector" presStyleLbl="node2" presStyleIdx="2" presStyleCnt="3"/>
      <dgm:spPr/>
      <dgm:t>
        <a:bodyPr/>
        <a:lstStyle/>
        <a:p>
          <a:endParaRPr lang="sv-SE"/>
        </a:p>
      </dgm:t>
    </dgm:pt>
    <dgm:pt modelId="{F23BCEAF-7E4C-4C40-B48B-1DE6F369F638}" type="pres">
      <dgm:prSet presAssocID="{8B6EEC38-F85E-824B-B18F-36ECDD8E6DF3}" presName="hierChild4" presStyleCnt="0"/>
      <dgm:spPr/>
    </dgm:pt>
    <dgm:pt modelId="{1C9B6D4A-CB56-AF47-98CF-F69A9229A511}" type="pres">
      <dgm:prSet presAssocID="{8B6EEC38-F85E-824B-B18F-36ECDD8E6DF3}" presName="hierChild5" presStyleCnt="0"/>
      <dgm:spPr/>
    </dgm:pt>
    <dgm:pt modelId="{80A8330E-8B50-594B-83ED-B62EA880DF96}" type="pres">
      <dgm:prSet presAssocID="{3092FFFE-CA97-2F41-A8AF-AC12E10ED941}" presName="hierChild3" presStyleCnt="0"/>
      <dgm:spPr/>
    </dgm:pt>
  </dgm:ptLst>
  <dgm:cxnLst>
    <dgm:cxn modelId="{7C985BE8-A37F-0945-8824-0DA8D957702C}" srcId="{ECC670EF-9DB7-1740-A3DB-E02294726EAE}" destId="{3092FFFE-CA97-2F41-A8AF-AC12E10ED941}" srcOrd="0" destOrd="0" parTransId="{D90FD7F3-7264-8A4D-9765-046190B34E9B}" sibTransId="{F708A623-9E90-6B43-B18B-DAB0D947F414}"/>
    <dgm:cxn modelId="{FBB672A8-F068-7240-AFE8-1D4E5817A731}" srcId="{3092FFFE-CA97-2F41-A8AF-AC12E10ED941}" destId="{886D7DC1-C8A6-BB4C-B4E6-86CAD7B3D696}" srcOrd="0" destOrd="0" parTransId="{32AFD56C-DDD9-6E42-95BB-2BE359154B16}" sibTransId="{AC3A561C-0090-9A45-B023-3502A40B4752}"/>
    <dgm:cxn modelId="{B1F0EDCE-C9D6-0C43-90BB-4B9B9A21F3D4}" type="presOf" srcId="{32AFD56C-DDD9-6E42-95BB-2BE359154B16}" destId="{4058C8F8-9F9A-D741-A0A1-5DCBBCBEAB1C}" srcOrd="0" destOrd="0" presId="urn:microsoft.com/office/officeart/2005/8/layout/orgChart1"/>
    <dgm:cxn modelId="{DC80EA65-FDF6-B64F-AEA6-21154F67D847}" type="presOf" srcId="{3092FFFE-CA97-2F41-A8AF-AC12E10ED941}" destId="{2FB8986B-348A-CE49-A678-5439BAFF611C}" srcOrd="1" destOrd="0" presId="urn:microsoft.com/office/officeart/2005/8/layout/orgChart1"/>
    <dgm:cxn modelId="{BE52CFA3-32B9-BF4D-9068-FBCD78C80546}" type="presOf" srcId="{A1D3B799-DB5B-1245-8684-71F8F41B2494}" destId="{B105A1DA-4849-734D-A808-4DF2A7BD9FAA}" srcOrd="0" destOrd="0" presId="urn:microsoft.com/office/officeart/2005/8/layout/orgChart1"/>
    <dgm:cxn modelId="{9957C67E-A07C-5243-80A8-3A65755E142A}" type="presOf" srcId="{886D7DC1-C8A6-BB4C-B4E6-86CAD7B3D696}" destId="{841E8577-4B0A-0544-94D9-98A0E21657F4}" srcOrd="1" destOrd="0" presId="urn:microsoft.com/office/officeart/2005/8/layout/orgChart1"/>
    <dgm:cxn modelId="{000FEBAD-08D1-1349-92E4-ECC2639BC693}" srcId="{3092FFFE-CA97-2F41-A8AF-AC12E10ED941}" destId="{EECE785F-33EE-FA47-BC86-C367B8DE17C6}" srcOrd="1" destOrd="0" parTransId="{24AF9989-2FC4-8B4B-9453-671D515D7A3A}" sibTransId="{16FEABBD-FF9C-804B-BD15-5C38E55E0846}"/>
    <dgm:cxn modelId="{4108E751-D015-0543-974C-082AE158E64C}" type="presOf" srcId="{8B6EEC38-F85E-824B-B18F-36ECDD8E6DF3}" destId="{2A8B9F71-D51A-3F4C-AF2D-B37671861FB7}" srcOrd="1" destOrd="0" presId="urn:microsoft.com/office/officeart/2005/8/layout/orgChart1"/>
    <dgm:cxn modelId="{E18C4239-785D-794D-A94C-6D7ABE520C6C}" type="presOf" srcId="{24AF9989-2FC4-8B4B-9453-671D515D7A3A}" destId="{D59C04C9-951C-8342-AD48-4077694FEF2C}" srcOrd="0" destOrd="0" presId="urn:microsoft.com/office/officeart/2005/8/layout/orgChart1"/>
    <dgm:cxn modelId="{6A14E2EE-0532-7F42-BD4B-9CA1F87A9B51}" type="presOf" srcId="{3092FFFE-CA97-2F41-A8AF-AC12E10ED941}" destId="{E51FD4DB-5102-8440-BCA1-FF56D6053B13}" srcOrd="0" destOrd="0" presId="urn:microsoft.com/office/officeart/2005/8/layout/orgChart1"/>
    <dgm:cxn modelId="{6B4D1E84-9A71-3F4A-95FC-C677C030691E}" type="presOf" srcId="{EECE785F-33EE-FA47-BC86-C367B8DE17C6}" destId="{74198FF0-1053-2745-AFC2-47BE1B16FB22}" srcOrd="1" destOrd="0" presId="urn:microsoft.com/office/officeart/2005/8/layout/orgChart1"/>
    <dgm:cxn modelId="{D0ABA3CB-A322-D748-B9A6-914E6677BF30}" type="presOf" srcId="{EECE785F-33EE-FA47-BC86-C367B8DE17C6}" destId="{54C6247A-BAE3-7D46-9FF4-9B392BF62590}" srcOrd="0" destOrd="0" presId="urn:microsoft.com/office/officeart/2005/8/layout/orgChart1"/>
    <dgm:cxn modelId="{7743AB0B-1023-7A46-8DDE-1DC0AFE9E566}" type="presOf" srcId="{8B6EEC38-F85E-824B-B18F-36ECDD8E6DF3}" destId="{5051FEBC-9729-CC49-8928-03C20D3DD513}" srcOrd="0" destOrd="0" presId="urn:microsoft.com/office/officeart/2005/8/layout/orgChart1"/>
    <dgm:cxn modelId="{455E65A9-C072-BE47-B1D3-A86DE77638B9}" type="presOf" srcId="{886D7DC1-C8A6-BB4C-B4E6-86CAD7B3D696}" destId="{CB26372D-76EA-B048-B773-E45F95B4F1D7}" srcOrd="0" destOrd="0" presId="urn:microsoft.com/office/officeart/2005/8/layout/orgChart1"/>
    <dgm:cxn modelId="{3B7FAAF1-C324-8344-82B2-A0A33BFBC1C5}" type="presOf" srcId="{ECC670EF-9DB7-1740-A3DB-E02294726EAE}" destId="{D1362FB8-A153-AC4D-850B-6884E11D0BEF}" srcOrd="0" destOrd="0" presId="urn:microsoft.com/office/officeart/2005/8/layout/orgChart1"/>
    <dgm:cxn modelId="{D8009F58-E05E-1E47-8D2B-795C41909377}" srcId="{3092FFFE-CA97-2F41-A8AF-AC12E10ED941}" destId="{8B6EEC38-F85E-824B-B18F-36ECDD8E6DF3}" srcOrd="2" destOrd="0" parTransId="{A1D3B799-DB5B-1245-8684-71F8F41B2494}" sibTransId="{2A598D7A-204C-BD4A-863A-F945ED151BE9}"/>
    <dgm:cxn modelId="{C924FE71-EEB2-954F-93B6-CDC364F66F10}" type="presParOf" srcId="{D1362FB8-A153-AC4D-850B-6884E11D0BEF}" destId="{28CD5E27-C306-B143-AFB5-8C39F7E17DA1}" srcOrd="0" destOrd="0" presId="urn:microsoft.com/office/officeart/2005/8/layout/orgChart1"/>
    <dgm:cxn modelId="{18F2FBE3-0D36-574C-B7B7-21450044B966}" type="presParOf" srcId="{28CD5E27-C306-B143-AFB5-8C39F7E17DA1}" destId="{80CB8C17-2349-FE4B-90DD-324F75279EE9}" srcOrd="0" destOrd="0" presId="urn:microsoft.com/office/officeart/2005/8/layout/orgChart1"/>
    <dgm:cxn modelId="{DBDFC46B-AEB9-FB4E-95C0-FE1B6365BEF7}" type="presParOf" srcId="{80CB8C17-2349-FE4B-90DD-324F75279EE9}" destId="{E51FD4DB-5102-8440-BCA1-FF56D6053B13}" srcOrd="0" destOrd="0" presId="urn:microsoft.com/office/officeart/2005/8/layout/orgChart1"/>
    <dgm:cxn modelId="{63512467-CA1C-944B-AAB1-E555366B3166}" type="presParOf" srcId="{80CB8C17-2349-FE4B-90DD-324F75279EE9}" destId="{2FB8986B-348A-CE49-A678-5439BAFF611C}" srcOrd="1" destOrd="0" presId="urn:microsoft.com/office/officeart/2005/8/layout/orgChart1"/>
    <dgm:cxn modelId="{15006759-E95F-3349-AF2E-520148FD7AE2}" type="presParOf" srcId="{28CD5E27-C306-B143-AFB5-8C39F7E17DA1}" destId="{DA54A597-EC81-694D-A2A5-C4231C056E5F}" srcOrd="1" destOrd="0" presId="urn:microsoft.com/office/officeart/2005/8/layout/orgChart1"/>
    <dgm:cxn modelId="{FB95EBFC-ADF6-8540-BCB7-40148A393A60}" type="presParOf" srcId="{DA54A597-EC81-694D-A2A5-C4231C056E5F}" destId="{4058C8F8-9F9A-D741-A0A1-5DCBBCBEAB1C}" srcOrd="0" destOrd="0" presId="urn:microsoft.com/office/officeart/2005/8/layout/orgChart1"/>
    <dgm:cxn modelId="{45586514-A101-AF41-B1B5-04EBD6A703E8}" type="presParOf" srcId="{DA54A597-EC81-694D-A2A5-C4231C056E5F}" destId="{1498D442-70C4-D44B-8A37-B4D56D153F37}" srcOrd="1" destOrd="0" presId="urn:microsoft.com/office/officeart/2005/8/layout/orgChart1"/>
    <dgm:cxn modelId="{0EFD7226-670A-2847-9C62-B9D8187AA456}" type="presParOf" srcId="{1498D442-70C4-D44B-8A37-B4D56D153F37}" destId="{CBDD3BCB-3AC3-264A-8AD5-2DB3355594C5}" srcOrd="0" destOrd="0" presId="urn:microsoft.com/office/officeart/2005/8/layout/orgChart1"/>
    <dgm:cxn modelId="{A354C309-5F7A-C544-989B-C3075D8D38BC}" type="presParOf" srcId="{CBDD3BCB-3AC3-264A-8AD5-2DB3355594C5}" destId="{CB26372D-76EA-B048-B773-E45F95B4F1D7}" srcOrd="0" destOrd="0" presId="urn:microsoft.com/office/officeart/2005/8/layout/orgChart1"/>
    <dgm:cxn modelId="{FDF04DEF-8BCF-1D4F-AF04-90195D26C40C}" type="presParOf" srcId="{CBDD3BCB-3AC3-264A-8AD5-2DB3355594C5}" destId="{841E8577-4B0A-0544-94D9-98A0E21657F4}" srcOrd="1" destOrd="0" presId="urn:microsoft.com/office/officeart/2005/8/layout/orgChart1"/>
    <dgm:cxn modelId="{00EB547F-1E84-DF4C-8029-3A0341B3D86B}" type="presParOf" srcId="{1498D442-70C4-D44B-8A37-B4D56D153F37}" destId="{E0E70889-BAF4-6347-975F-A31328971319}" srcOrd="1" destOrd="0" presId="urn:microsoft.com/office/officeart/2005/8/layout/orgChart1"/>
    <dgm:cxn modelId="{14D21B44-F870-9C49-85A2-7E4B43AD7B23}" type="presParOf" srcId="{1498D442-70C4-D44B-8A37-B4D56D153F37}" destId="{6DF048AF-3ED4-6E43-AD5D-B71CA6C4EFF3}" srcOrd="2" destOrd="0" presId="urn:microsoft.com/office/officeart/2005/8/layout/orgChart1"/>
    <dgm:cxn modelId="{1B66D5C4-E8CC-BE4C-B1D8-59CC0AC4C470}" type="presParOf" srcId="{DA54A597-EC81-694D-A2A5-C4231C056E5F}" destId="{D59C04C9-951C-8342-AD48-4077694FEF2C}" srcOrd="2" destOrd="0" presId="urn:microsoft.com/office/officeart/2005/8/layout/orgChart1"/>
    <dgm:cxn modelId="{56B493A8-E40F-4442-808C-51D969E6FF89}" type="presParOf" srcId="{DA54A597-EC81-694D-A2A5-C4231C056E5F}" destId="{66B67B33-45ED-754A-AB35-007AD731F6EE}" srcOrd="3" destOrd="0" presId="urn:microsoft.com/office/officeart/2005/8/layout/orgChart1"/>
    <dgm:cxn modelId="{7A3CE5EB-1871-4F4D-B97E-00D7BCC7FC91}" type="presParOf" srcId="{66B67B33-45ED-754A-AB35-007AD731F6EE}" destId="{180F6492-B071-FE4E-A270-0F8256388193}" srcOrd="0" destOrd="0" presId="urn:microsoft.com/office/officeart/2005/8/layout/orgChart1"/>
    <dgm:cxn modelId="{E63ED1FD-DCF0-6D4C-9EF9-DF4623341D9D}" type="presParOf" srcId="{180F6492-B071-FE4E-A270-0F8256388193}" destId="{54C6247A-BAE3-7D46-9FF4-9B392BF62590}" srcOrd="0" destOrd="0" presId="urn:microsoft.com/office/officeart/2005/8/layout/orgChart1"/>
    <dgm:cxn modelId="{9682F638-9CCF-6E41-9828-64E4C888CAB7}" type="presParOf" srcId="{180F6492-B071-FE4E-A270-0F8256388193}" destId="{74198FF0-1053-2745-AFC2-47BE1B16FB22}" srcOrd="1" destOrd="0" presId="urn:microsoft.com/office/officeart/2005/8/layout/orgChart1"/>
    <dgm:cxn modelId="{04658E56-B35D-1B47-99B7-C85F74F08F98}" type="presParOf" srcId="{66B67B33-45ED-754A-AB35-007AD731F6EE}" destId="{8D0935BA-CF07-A541-935C-343DF297123F}" srcOrd="1" destOrd="0" presId="urn:microsoft.com/office/officeart/2005/8/layout/orgChart1"/>
    <dgm:cxn modelId="{583BA7EA-4538-8A40-900B-AE6A90E923B7}" type="presParOf" srcId="{66B67B33-45ED-754A-AB35-007AD731F6EE}" destId="{78A1F48A-13EF-D54A-BE5A-5C686FD61C1D}" srcOrd="2" destOrd="0" presId="urn:microsoft.com/office/officeart/2005/8/layout/orgChart1"/>
    <dgm:cxn modelId="{3D07F3B6-2073-4246-A3FC-D57A7C0106FC}" type="presParOf" srcId="{DA54A597-EC81-694D-A2A5-C4231C056E5F}" destId="{B105A1DA-4849-734D-A808-4DF2A7BD9FAA}" srcOrd="4" destOrd="0" presId="urn:microsoft.com/office/officeart/2005/8/layout/orgChart1"/>
    <dgm:cxn modelId="{264DDC86-8835-3348-B861-84158181BB85}" type="presParOf" srcId="{DA54A597-EC81-694D-A2A5-C4231C056E5F}" destId="{0493C3CC-41AF-404D-844F-BDDFD333B09A}" srcOrd="5" destOrd="0" presId="urn:microsoft.com/office/officeart/2005/8/layout/orgChart1"/>
    <dgm:cxn modelId="{22049D56-A1DD-6043-90B5-93E47844C035}" type="presParOf" srcId="{0493C3CC-41AF-404D-844F-BDDFD333B09A}" destId="{9492B337-3A7C-0E4C-9D64-0D2887F29F95}" srcOrd="0" destOrd="0" presId="urn:microsoft.com/office/officeart/2005/8/layout/orgChart1"/>
    <dgm:cxn modelId="{19449F12-632F-B947-BB94-F1FBB7A4CE7B}" type="presParOf" srcId="{9492B337-3A7C-0E4C-9D64-0D2887F29F95}" destId="{5051FEBC-9729-CC49-8928-03C20D3DD513}" srcOrd="0" destOrd="0" presId="urn:microsoft.com/office/officeart/2005/8/layout/orgChart1"/>
    <dgm:cxn modelId="{C05A86A8-E1B8-4542-81A5-59B03DDC230F}" type="presParOf" srcId="{9492B337-3A7C-0E4C-9D64-0D2887F29F95}" destId="{2A8B9F71-D51A-3F4C-AF2D-B37671861FB7}" srcOrd="1" destOrd="0" presId="urn:microsoft.com/office/officeart/2005/8/layout/orgChart1"/>
    <dgm:cxn modelId="{4CAD6606-1BB1-AF4F-BC9D-0AB0BD48ADD8}" type="presParOf" srcId="{0493C3CC-41AF-404D-844F-BDDFD333B09A}" destId="{F23BCEAF-7E4C-4C40-B48B-1DE6F369F638}" srcOrd="1" destOrd="0" presId="urn:microsoft.com/office/officeart/2005/8/layout/orgChart1"/>
    <dgm:cxn modelId="{C255DC43-1F7B-8248-BB59-0D9BD99B0411}" type="presParOf" srcId="{0493C3CC-41AF-404D-844F-BDDFD333B09A}" destId="{1C9B6D4A-CB56-AF47-98CF-F69A9229A511}" srcOrd="2" destOrd="0" presId="urn:microsoft.com/office/officeart/2005/8/layout/orgChart1"/>
    <dgm:cxn modelId="{0E66AE06-4404-8F49-ADBF-E738759F42B6}" type="presParOf" srcId="{28CD5E27-C306-B143-AFB5-8C39F7E17DA1}" destId="{80A8330E-8B50-594B-83ED-B62EA880DF9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C670EF-9DB7-1740-A3DB-E02294726EAE}" type="doc">
      <dgm:prSet loTypeId="urn:microsoft.com/office/officeart/2005/8/layout/orgChart1" loCatId="" qsTypeId="urn:microsoft.com/office/officeart/2005/8/quickstyle/simple1" qsCatId="simple" csTypeId="urn:microsoft.com/office/officeart/2005/8/colors/colorful3" csCatId="colorful" phldr="1"/>
      <dgm:spPr/>
      <dgm:t>
        <a:bodyPr/>
        <a:lstStyle/>
        <a:p>
          <a:endParaRPr lang="sv-SE"/>
        </a:p>
      </dgm:t>
    </dgm:pt>
    <dgm:pt modelId="{3092FFFE-CA97-2F41-A8AF-AC12E10ED941}">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Medarbetarbeteenden</a:t>
          </a:r>
        </a:p>
      </dgm:t>
    </dgm:pt>
    <dgm:pt modelId="{D90FD7F3-7264-8A4D-9765-046190B34E9B}" type="parTrans" cxnId="{7C985BE8-A37F-0945-8824-0DA8D957702C}">
      <dgm:prSet/>
      <dgm:spPr/>
      <dgm:t>
        <a:bodyPr/>
        <a:lstStyle/>
        <a:p>
          <a:endParaRPr lang="sv-SE"/>
        </a:p>
      </dgm:t>
    </dgm:pt>
    <dgm:pt modelId="{F708A623-9E90-6B43-B18B-DAB0D947F414}" type="sibTrans" cxnId="{7C985BE8-A37F-0945-8824-0DA8D957702C}">
      <dgm:prSet/>
      <dgm:spPr/>
      <dgm:t>
        <a:bodyPr/>
        <a:lstStyle/>
        <a:p>
          <a:endParaRPr lang="sv-SE"/>
        </a:p>
      </dgm:t>
    </dgm:pt>
    <dgm:pt modelId="{886D7DC1-C8A6-BB4C-B4E6-86CAD7B3D696}">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Samarbete</a:t>
          </a:r>
        </a:p>
      </dgm:t>
    </dgm:pt>
    <dgm:pt modelId="{32AFD56C-DDD9-6E42-95BB-2BE359154B16}" type="parTrans" cxnId="{FBB672A8-F068-7240-AFE8-1D4E5817A731}">
      <dgm:prSet/>
      <dgm:spPr/>
      <dgm:t>
        <a:bodyPr/>
        <a:lstStyle/>
        <a:p>
          <a:endParaRPr lang="sv-SE"/>
        </a:p>
      </dgm:t>
    </dgm:pt>
    <dgm:pt modelId="{AC3A561C-0090-9A45-B023-3502A40B4752}" type="sibTrans" cxnId="{FBB672A8-F068-7240-AFE8-1D4E5817A731}">
      <dgm:prSet/>
      <dgm:spPr/>
      <dgm:t>
        <a:bodyPr/>
        <a:lstStyle/>
        <a:p>
          <a:endParaRPr lang="sv-SE"/>
        </a:p>
      </dgm:t>
    </dgm:pt>
    <dgm:pt modelId="{EECE785F-33EE-FA47-BC86-C367B8DE17C6}">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Be om och erbjuda hjälp</a:t>
          </a:r>
        </a:p>
      </dgm:t>
    </dgm:pt>
    <dgm:pt modelId="{24AF9989-2FC4-8B4B-9453-671D515D7A3A}" type="parTrans" cxnId="{000FEBAD-08D1-1349-92E4-ECC2639BC693}">
      <dgm:prSet/>
      <dgm:spPr/>
      <dgm:t>
        <a:bodyPr/>
        <a:lstStyle/>
        <a:p>
          <a:endParaRPr lang="sv-SE"/>
        </a:p>
      </dgm:t>
    </dgm:pt>
    <dgm:pt modelId="{16FEABBD-FF9C-804B-BD15-5C38E55E0846}" type="sibTrans" cxnId="{000FEBAD-08D1-1349-92E4-ECC2639BC693}">
      <dgm:prSet/>
      <dgm:spPr/>
      <dgm:t>
        <a:bodyPr/>
        <a:lstStyle/>
        <a:p>
          <a:endParaRPr lang="sv-SE"/>
        </a:p>
      </dgm:t>
    </dgm:pt>
    <dgm:pt modelId="{8B6EEC38-F85E-824B-B18F-36ECDD8E6DF3}">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Omtanke</a:t>
          </a:r>
        </a:p>
      </dgm:t>
    </dgm:pt>
    <dgm:pt modelId="{A1D3B799-DB5B-1245-8684-71F8F41B2494}" type="parTrans" cxnId="{D8009F58-E05E-1E47-8D2B-795C41909377}">
      <dgm:prSet/>
      <dgm:spPr/>
      <dgm:t>
        <a:bodyPr/>
        <a:lstStyle/>
        <a:p>
          <a:endParaRPr lang="sv-SE"/>
        </a:p>
      </dgm:t>
    </dgm:pt>
    <dgm:pt modelId="{2A598D7A-204C-BD4A-863A-F945ED151BE9}" type="sibTrans" cxnId="{D8009F58-E05E-1E47-8D2B-795C41909377}">
      <dgm:prSet/>
      <dgm:spPr/>
      <dgm:t>
        <a:bodyPr/>
        <a:lstStyle/>
        <a:p>
          <a:endParaRPr lang="sv-SE"/>
        </a:p>
      </dgm:t>
    </dgm:pt>
    <dgm:pt modelId="{A9A1799A-9017-BE48-842A-A7E598579C4F}">
      <dgm:prSet custT="1"/>
      <dgm:spPr>
        <a:solidFill>
          <a:schemeClr val="bg1"/>
        </a:solidFill>
      </dgm:spPr>
      <dgm:t>
        <a:bodyPr/>
        <a:lstStyle/>
        <a:p>
          <a:r>
            <a:rPr lang="sv-SE" sz="1800" dirty="0">
              <a:solidFill>
                <a:schemeClr val="tx1"/>
              </a:solidFill>
            </a:rPr>
            <a:t>Lita på varandra</a:t>
          </a:r>
        </a:p>
      </dgm:t>
    </dgm:pt>
    <dgm:pt modelId="{0D177B44-2BBE-6942-A083-9CA3B9ACA44D}" type="parTrans" cxnId="{E55E46DF-C23A-0748-AAAC-1A63FCC89A14}">
      <dgm:prSet/>
      <dgm:spPr/>
      <dgm:t>
        <a:bodyPr/>
        <a:lstStyle/>
        <a:p>
          <a:endParaRPr lang="sv-SE"/>
        </a:p>
      </dgm:t>
    </dgm:pt>
    <dgm:pt modelId="{1BBF0794-5B8B-354B-B0E2-DE4AE7689062}" type="sibTrans" cxnId="{E55E46DF-C23A-0748-AAAC-1A63FCC89A14}">
      <dgm:prSet/>
      <dgm:spPr/>
      <dgm:t>
        <a:bodyPr/>
        <a:lstStyle/>
        <a:p>
          <a:endParaRPr lang="sv-SE"/>
        </a:p>
      </dgm:t>
    </dgm:pt>
    <dgm:pt modelId="{D1362FB8-A153-AC4D-850B-6884E11D0BEF}" type="pres">
      <dgm:prSet presAssocID="{ECC670EF-9DB7-1740-A3DB-E02294726EAE}" presName="hierChild1" presStyleCnt="0">
        <dgm:presLayoutVars>
          <dgm:orgChart val="1"/>
          <dgm:chPref val="1"/>
          <dgm:dir/>
          <dgm:animOne val="branch"/>
          <dgm:animLvl val="lvl"/>
          <dgm:resizeHandles/>
        </dgm:presLayoutVars>
      </dgm:prSet>
      <dgm:spPr/>
      <dgm:t>
        <a:bodyPr/>
        <a:lstStyle/>
        <a:p>
          <a:endParaRPr lang="sv-SE"/>
        </a:p>
      </dgm:t>
    </dgm:pt>
    <dgm:pt modelId="{28CD5E27-C306-B143-AFB5-8C39F7E17DA1}" type="pres">
      <dgm:prSet presAssocID="{3092FFFE-CA97-2F41-A8AF-AC12E10ED941}" presName="hierRoot1" presStyleCnt="0">
        <dgm:presLayoutVars>
          <dgm:hierBranch val="init"/>
        </dgm:presLayoutVars>
      </dgm:prSet>
      <dgm:spPr/>
    </dgm:pt>
    <dgm:pt modelId="{80CB8C17-2349-FE4B-90DD-324F75279EE9}" type="pres">
      <dgm:prSet presAssocID="{3092FFFE-CA97-2F41-A8AF-AC12E10ED941}" presName="rootComposite1" presStyleCnt="0"/>
      <dgm:spPr/>
    </dgm:pt>
    <dgm:pt modelId="{E51FD4DB-5102-8440-BCA1-FF56D6053B13}" type="pres">
      <dgm:prSet presAssocID="{3092FFFE-CA97-2F41-A8AF-AC12E10ED941}" presName="rootText1" presStyleLbl="node0" presStyleIdx="0" presStyleCnt="1">
        <dgm:presLayoutVars>
          <dgm:chPref val="3"/>
        </dgm:presLayoutVars>
      </dgm:prSet>
      <dgm:spPr/>
      <dgm:t>
        <a:bodyPr/>
        <a:lstStyle/>
        <a:p>
          <a:endParaRPr lang="sv-SE"/>
        </a:p>
      </dgm:t>
    </dgm:pt>
    <dgm:pt modelId="{2FB8986B-348A-CE49-A678-5439BAFF611C}" type="pres">
      <dgm:prSet presAssocID="{3092FFFE-CA97-2F41-A8AF-AC12E10ED941}" presName="rootConnector1" presStyleLbl="node1" presStyleIdx="0" presStyleCnt="0"/>
      <dgm:spPr/>
      <dgm:t>
        <a:bodyPr/>
        <a:lstStyle/>
        <a:p>
          <a:endParaRPr lang="sv-SE"/>
        </a:p>
      </dgm:t>
    </dgm:pt>
    <dgm:pt modelId="{DA54A597-EC81-694D-A2A5-C4231C056E5F}" type="pres">
      <dgm:prSet presAssocID="{3092FFFE-CA97-2F41-A8AF-AC12E10ED941}" presName="hierChild2" presStyleCnt="0"/>
      <dgm:spPr/>
    </dgm:pt>
    <dgm:pt modelId="{8ED06F96-345C-5848-8F52-7BFB2AC16AA6}" type="pres">
      <dgm:prSet presAssocID="{32AFD56C-DDD9-6E42-95BB-2BE359154B16}" presName="Name37" presStyleLbl="parChTrans1D2" presStyleIdx="0" presStyleCnt="4"/>
      <dgm:spPr/>
      <dgm:t>
        <a:bodyPr/>
        <a:lstStyle/>
        <a:p>
          <a:endParaRPr lang="sv-SE"/>
        </a:p>
      </dgm:t>
    </dgm:pt>
    <dgm:pt modelId="{DFFE2EEE-D426-3C4B-9D86-C332E172C957}" type="pres">
      <dgm:prSet presAssocID="{886D7DC1-C8A6-BB4C-B4E6-86CAD7B3D696}" presName="hierRoot2" presStyleCnt="0">
        <dgm:presLayoutVars>
          <dgm:hierBranch val="init"/>
        </dgm:presLayoutVars>
      </dgm:prSet>
      <dgm:spPr/>
    </dgm:pt>
    <dgm:pt modelId="{D1DAC2B1-EA90-5840-A268-33C0E67EC5B2}" type="pres">
      <dgm:prSet presAssocID="{886D7DC1-C8A6-BB4C-B4E6-86CAD7B3D696}" presName="rootComposite" presStyleCnt="0"/>
      <dgm:spPr/>
    </dgm:pt>
    <dgm:pt modelId="{8F06050D-3672-A445-A1A3-CC8C7BA70400}" type="pres">
      <dgm:prSet presAssocID="{886D7DC1-C8A6-BB4C-B4E6-86CAD7B3D696}" presName="rootText" presStyleLbl="node2" presStyleIdx="0" presStyleCnt="4">
        <dgm:presLayoutVars>
          <dgm:chPref val="3"/>
        </dgm:presLayoutVars>
      </dgm:prSet>
      <dgm:spPr/>
      <dgm:t>
        <a:bodyPr/>
        <a:lstStyle/>
        <a:p>
          <a:endParaRPr lang="sv-SE"/>
        </a:p>
      </dgm:t>
    </dgm:pt>
    <dgm:pt modelId="{295D26BB-7E90-C544-AF96-FF200D6D6FBF}" type="pres">
      <dgm:prSet presAssocID="{886D7DC1-C8A6-BB4C-B4E6-86CAD7B3D696}" presName="rootConnector" presStyleLbl="node2" presStyleIdx="0" presStyleCnt="4"/>
      <dgm:spPr/>
      <dgm:t>
        <a:bodyPr/>
        <a:lstStyle/>
        <a:p>
          <a:endParaRPr lang="sv-SE"/>
        </a:p>
      </dgm:t>
    </dgm:pt>
    <dgm:pt modelId="{5BBFF60B-D33A-4B4D-BED1-9693D0B4D2AB}" type="pres">
      <dgm:prSet presAssocID="{886D7DC1-C8A6-BB4C-B4E6-86CAD7B3D696}" presName="hierChild4" presStyleCnt="0"/>
      <dgm:spPr/>
    </dgm:pt>
    <dgm:pt modelId="{FCFECC5A-57FC-C84C-82F1-3D9C7F31570C}" type="pres">
      <dgm:prSet presAssocID="{886D7DC1-C8A6-BB4C-B4E6-86CAD7B3D696}" presName="hierChild5" presStyleCnt="0"/>
      <dgm:spPr/>
    </dgm:pt>
    <dgm:pt modelId="{3B3EC605-9A9B-6443-A54F-6C9926C30420}" type="pres">
      <dgm:prSet presAssocID="{0D177B44-2BBE-6942-A083-9CA3B9ACA44D}" presName="Name37" presStyleLbl="parChTrans1D2" presStyleIdx="1" presStyleCnt="4"/>
      <dgm:spPr/>
      <dgm:t>
        <a:bodyPr/>
        <a:lstStyle/>
        <a:p>
          <a:endParaRPr lang="sv-SE"/>
        </a:p>
      </dgm:t>
    </dgm:pt>
    <dgm:pt modelId="{89EDF5C8-9991-2D47-872E-047AD848EBE3}" type="pres">
      <dgm:prSet presAssocID="{A9A1799A-9017-BE48-842A-A7E598579C4F}" presName="hierRoot2" presStyleCnt="0">
        <dgm:presLayoutVars>
          <dgm:hierBranch val="init"/>
        </dgm:presLayoutVars>
      </dgm:prSet>
      <dgm:spPr/>
    </dgm:pt>
    <dgm:pt modelId="{E1F2830B-9BD5-E94C-BE71-0CEE030C0902}" type="pres">
      <dgm:prSet presAssocID="{A9A1799A-9017-BE48-842A-A7E598579C4F}" presName="rootComposite" presStyleCnt="0"/>
      <dgm:spPr/>
    </dgm:pt>
    <dgm:pt modelId="{84AA3A64-8737-5C4B-8D0F-4C32E5E7691A}" type="pres">
      <dgm:prSet presAssocID="{A9A1799A-9017-BE48-842A-A7E598579C4F}" presName="rootText" presStyleLbl="node2" presStyleIdx="1" presStyleCnt="4">
        <dgm:presLayoutVars>
          <dgm:chPref val="3"/>
        </dgm:presLayoutVars>
      </dgm:prSet>
      <dgm:spPr/>
      <dgm:t>
        <a:bodyPr/>
        <a:lstStyle/>
        <a:p>
          <a:endParaRPr lang="sv-SE"/>
        </a:p>
      </dgm:t>
    </dgm:pt>
    <dgm:pt modelId="{C1B79909-2125-6C42-9497-A785DCFE899D}" type="pres">
      <dgm:prSet presAssocID="{A9A1799A-9017-BE48-842A-A7E598579C4F}" presName="rootConnector" presStyleLbl="node2" presStyleIdx="1" presStyleCnt="4"/>
      <dgm:spPr/>
      <dgm:t>
        <a:bodyPr/>
        <a:lstStyle/>
        <a:p>
          <a:endParaRPr lang="sv-SE"/>
        </a:p>
      </dgm:t>
    </dgm:pt>
    <dgm:pt modelId="{D066EC85-34B3-4340-B9EE-3AEEAF1BCA6E}" type="pres">
      <dgm:prSet presAssocID="{A9A1799A-9017-BE48-842A-A7E598579C4F}" presName="hierChild4" presStyleCnt="0"/>
      <dgm:spPr/>
    </dgm:pt>
    <dgm:pt modelId="{874370E2-AAEB-4D41-9C1A-1073F0D6859B}" type="pres">
      <dgm:prSet presAssocID="{A9A1799A-9017-BE48-842A-A7E598579C4F}" presName="hierChild5" presStyleCnt="0"/>
      <dgm:spPr/>
    </dgm:pt>
    <dgm:pt modelId="{D59C04C9-951C-8342-AD48-4077694FEF2C}" type="pres">
      <dgm:prSet presAssocID="{24AF9989-2FC4-8B4B-9453-671D515D7A3A}" presName="Name37" presStyleLbl="parChTrans1D2" presStyleIdx="2" presStyleCnt="4"/>
      <dgm:spPr/>
      <dgm:t>
        <a:bodyPr/>
        <a:lstStyle/>
        <a:p>
          <a:endParaRPr lang="sv-SE"/>
        </a:p>
      </dgm:t>
    </dgm:pt>
    <dgm:pt modelId="{66B67B33-45ED-754A-AB35-007AD731F6EE}" type="pres">
      <dgm:prSet presAssocID="{EECE785F-33EE-FA47-BC86-C367B8DE17C6}" presName="hierRoot2" presStyleCnt="0">
        <dgm:presLayoutVars>
          <dgm:hierBranch val="init"/>
        </dgm:presLayoutVars>
      </dgm:prSet>
      <dgm:spPr/>
    </dgm:pt>
    <dgm:pt modelId="{180F6492-B071-FE4E-A270-0F8256388193}" type="pres">
      <dgm:prSet presAssocID="{EECE785F-33EE-FA47-BC86-C367B8DE17C6}" presName="rootComposite" presStyleCnt="0"/>
      <dgm:spPr/>
    </dgm:pt>
    <dgm:pt modelId="{54C6247A-BAE3-7D46-9FF4-9B392BF62590}" type="pres">
      <dgm:prSet presAssocID="{EECE785F-33EE-FA47-BC86-C367B8DE17C6}" presName="rootText" presStyleLbl="node2" presStyleIdx="2" presStyleCnt="4">
        <dgm:presLayoutVars>
          <dgm:chPref val="3"/>
        </dgm:presLayoutVars>
      </dgm:prSet>
      <dgm:spPr/>
      <dgm:t>
        <a:bodyPr/>
        <a:lstStyle/>
        <a:p>
          <a:endParaRPr lang="sv-SE"/>
        </a:p>
      </dgm:t>
    </dgm:pt>
    <dgm:pt modelId="{74198FF0-1053-2745-AFC2-47BE1B16FB22}" type="pres">
      <dgm:prSet presAssocID="{EECE785F-33EE-FA47-BC86-C367B8DE17C6}" presName="rootConnector" presStyleLbl="node2" presStyleIdx="2" presStyleCnt="4"/>
      <dgm:spPr/>
      <dgm:t>
        <a:bodyPr/>
        <a:lstStyle/>
        <a:p>
          <a:endParaRPr lang="sv-SE"/>
        </a:p>
      </dgm:t>
    </dgm:pt>
    <dgm:pt modelId="{8D0935BA-CF07-A541-935C-343DF297123F}" type="pres">
      <dgm:prSet presAssocID="{EECE785F-33EE-FA47-BC86-C367B8DE17C6}" presName="hierChild4" presStyleCnt="0"/>
      <dgm:spPr/>
    </dgm:pt>
    <dgm:pt modelId="{78A1F48A-13EF-D54A-BE5A-5C686FD61C1D}" type="pres">
      <dgm:prSet presAssocID="{EECE785F-33EE-FA47-BC86-C367B8DE17C6}" presName="hierChild5" presStyleCnt="0"/>
      <dgm:spPr/>
    </dgm:pt>
    <dgm:pt modelId="{B105A1DA-4849-734D-A808-4DF2A7BD9FAA}" type="pres">
      <dgm:prSet presAssocID="{A1D3B799-DB5B-1245-8684-71F8F41B2494}" presName="Name37" presStyleLbl="parChTrans1D2" presStyleIdx="3" presStyleCnt="4"/>
      <dgm:spPr/>
      <dgm:t>
        <a:bodyPr/>
        <a:lstStyle/>
        <a:p>
          <a:endParaRPr lang="sv-SE"/>
        </a:p>
      </dgm:t>
    </dgm:pt>
    <dgm:pt modelId="{0493C3CC-41AF-404D-844F-BDDFD333B09A}" type="pres">
      <dgm:prSet presAssocID="{8B6EEC38-F85E-824B-B18F-36ECDD8E6DF3}" presName="hierRoot2" presStyleCnt="0">
        <dgm:presLayoutVars>
          <dgm:hierBranch val="init"/>
        </dgm:presLayoutVars>
      </dgm:prSet>
      <dgm:spPr/>
    </dgm:pt>
    <dgm:pt modelId="{9492B337-3A7C-0E4C-9D64-0D2887F29F95}" type="pres">
      <dgm:prSet presAssocID="{8B6EEC38-F85E-824B-B18F-36ECDD8E6DF3}" presName="rootComposite" presStyleCnt="0"/>
      <dgm:spPr/>
    </dgm:pt>
    <dgm:pt modelId="{5051FEBC-9729-CC49-8928-03C20D3DD513}" type="pres">
      <dgm:prSet presAssocID="{8B6EEC38-F85E-824B-B18F-36ECDD8E6DF3}" presName="rootText" presStyleLbl="node2" presStyleIdx="3" presStyleCnt="4">
        <dgm:presLayoutVars>
          <dgm:chPref val="3"/>
        </dgm:presLayoutVars>
      </dgm:prSet>
      <dgm:spPr/>
      <dgm:t>
        <a:bodyPr/>
        <a:lstStyle/>
        <a:p>
          <a:endParaRPr lang="sv-SE"/>
        </a:p>
      </dgm:t>
    </dgm:pt>
    <dgm:pt modelId="{2A8B9F71-D51A-3F4C-AF2D-B37671861FB7}" type="pres">
      <dgm:prSet presAssocID="{8B6EEC38-F85E-824B-B18F-36ECDD8E6DF3}" presName="rootConnector" presStyleLbl="node2" presStyleIdx="3" presStyleCnt="4"/>
      <dgm:spPr/>
      <dgm:t>
        <a:bodyPr/>
        <a:lstStyle/>
        <a:p>
          <a:endParaRPr lang="sv-SE"/>
        </a:p>
      </dgm:t>
    </dgm:pt>
    <dgm:pt modelId="{F23BCEAF-7E4C-4C40-B48B-1DE6F369F638}" type="pres">
      <dgm:prSet presAssocID="{8B6EEC38-F85E-824B-B18F-36ECDD8E6DF3}" presName="hierChild4" presStyleCnt="0"/>
      <dgm:spPr/>
    </dgm:pt>
    <dgm:pt modelId="{1C9B6D4A-CB56-AF47-98CF-F69A9229A511}" type="pres">
      <dgm:prSet presAssocID="{8B6EEC38-F85E-824B-B18F-36ECDD8E6DF3}" presName="hierChild5" presStyleCnt="0"/>
      <dgm:spPr/>
    </dgm:pt>
    <dgm:pt modelId="{80A8330E-8B50-594B-83ED-B62EA880DF96}" type="pres">
      <dgm:prSet presAssocID="{3092FFFE-CA97-2F41-A8AF-AC12E10ED941}" presName="hierChild3" presStyleCnt="0"/>
      <dgm:spPr/>
    </dgm:pt>
  </dgm:ptLst>
  <dgm:cxnLst>
    <dgm:cxn modelId="{1448F8B1-3DE3-2842-A9D4-A7E4ED8E8A8C}" type="presOf" srcId="{0D177B44-2BBE-6942-A083-9CA3B9ACA44D}" destId="{3B3EC605-9A9B-6443-A54F-6C9926C30420}" srcOrd="0" destOrd="0" presId="urn:microsoft.com/office/officeart/2005/8/layout/orgChart1"/>
    <dgm:cxn modelId="{7C985BE8-A37F-0945-8824-0DA8D957702C}" srcId="{ECC670EF-9DB7-1740-A3DB-E02294726EAE}" destId="{3092FFFE-CA97-2F41-A8AF-AC12E10ED941}" srcOrd="0" destOrd="0" parTransId="{D90FD7F3-7264-8A4D-9765-046190B34E9B}" sibTransId="{F708A623-9E90-6B43-B18B-DAB0D947F414}"/>
    <dgm:cxn modelId="{8C979C87-CFA3-1D41-9E22-3F6FA220FC5F}" type="presOf" srcId="{EECE785F-33EE-FA47-BC86-C367B8DE17C6}" destId="{54C6247A-BAE3-7D46-9FF4-9B392BF62590}" srcOrd="0" destOrd="0" presId="urn:microsoft.com/office/officeart/2005/8/layout/orgChart1"/>
    <dgm:cxn modelId="{7797ED01-5741-F34A-8EED-556C290D7B4A}" type="presOf" srcId="{24AF9989-2FC4-8B4B-9453-671D515D7A3A}" destId="{D59C04C9-951C-8342-AD48-4077694FEF2C}" srcOrd="0" destOrd="0" presId="urn:microsoft.com/office/officeart/2005/8/layout/orgChart1"/>
    <dgm:cxn modelId="{FBB672A8-F068-7240-AFE8-1D4E5817A731}" srcId="{3092FFFE-CA97-2F41-A8AF-AC12E10ED941}" destId="{886D7DC1-C8A6-BB4C-B4E6-86CAD7B3D696}" srcOrd="0" destOrd="0" parTransId="{32AFD56C-DDD9-6E42-95BB-2BE359154B16}" sibTransId="{AC3A561C-0090-9A45-B023-3502A40B4752}"/>
    <dgm:cxn modelId="{DC80EA65-FDF6-B64F-AEA6-21154F67D847}" type="presOf" srcId="{3092FFFE-CA97-2F41-A8AF-AC12E10ED941}" destId="{2FB8986B-348A-CE49-A678-5439BAFF611C}" srcOrd="1" destOrd="0" presId="urn:microsoft.com/office/officeart/2005/8/layout/orgChart1"/>
    <dgm:cxn modelId="{DBB6AFC4-7C61-8A43-B879-2F17737CECAB}" type="presOf" srcId="{8B6EEC38-F85E-824B-B18F-36ECDD8E6DF3}" destId="{2A8B9F71-D51A-3F4C-AF2D-B37671861FB7}" srcOrd="1" destOrd="0" presId="urn:microsoft.com/office/officeart/2005/8/layout/orgChart1"/>
    <dgm:cxn modelId="{4F7F9E36-17AA-C346-A799-6371BD991ED1}" type="presOf" srcId="{EECE785F-33EE-FA47-BC86-C367B8DE17C6}" destId="{74198FF0-1053-2745-AFC2-47BE1B16FB22}" srcOrd="1" destOrd="0" presId="urn:microsoft.com/office/officeart/2005/8/layout/orgChart1"/>
    <dgm:cxn modelId="{000FEBAD-08D1-1349-92E4-ECC2639BC693}" srcId="{3092FFFE-CA97-2F41-A8AF-AC12E10ED941}" destId="{EECE785F-33EE-FA47-BC86-C367B8DE17C6}" srcOrd="2" destOrd="0" parTransId="{24AF9989-2FC4-8B4B-9453-671D515D7A3A}" sibTransId="{16FEABBD-FF9C-804B-BD15-5C38E55E0846}"/>
    <dgm:cxn modelId="{A295A731-0279-AC48-87D3-83D67C92DED9}" type="presOf" srcId="{886D7DC1-C8A6-BB4C-B4E6-86CAD7B3D696}" destId="{295D26BB-7E90-C544-AF96-FF200D6D6FBF}" srcOrd="1" destOrd="0" presId="urn:microsoft.com/office/officeart/2005/8/layout/orgChart1"/>
    <dgm:cxn modelId="{8B6C17AE-10FF-FE41-9F35-0C91C8988C12}" type="presOf" srcId="{A9A1799A-9017-BE48-842A-A7E598579C4F}" destId="{84AA3A64-8737-5C4B-8D0F-4C32E5E7691A}" srcOrd="0" destOrd="0" presId="urn:microsoft.com/office/officeart/2005/8/layout/orgChart1"/>
    <dgm:cxn modelId="{5BA5413B-D911-7946-A765-D3B4465C9C88}" type="presOf" srcId="{8B6EEC38-F85E-824B-B18F-36ECDD8E6DF3}" destId="{5051FEBC-9729-CC49-8928-03C20D3DD513}" srcOrd="0" destOrd="0" presId="urn:microsoft.com/office/officeart/2005/8/layout/orgChart1"/>
    <dgm:cxn modelId="{E55E46DF-C23A-0748-AAAC-1A63FCC89A14}" srcId="{3092FFFE-CA97-2F41-A8AF-AC12E10ED941}" destId="{A9A1799A-9017-BE48-842A-A7E598579C4F}" srcOrd="1" destOrd="0" parTransId="{0D177B44-2BBE-6942-A083-9CA3B9ACA44D}" sibTransId="{1BBF0794-5B8B-354B-B0E2-DE4AE7689062}"/>
    <dgm:cxn modelId="{043EAEEC-C5D7-2A4B-A855-78D7707CC0BE}" type="presOf" srcId="{32AFD56C-DDD9-6E42-95BB-2BE359154B16}" destId="{8ED06F96-345C-5848-8F52-7BFB2AC16AA6}" srcOrd="0" destOrd="0" presId="urn:microsoft.com/office/officeart/2005/8/layout/orgChart1"/>
    <dgm:cxn modelId="{6A14E2EE-0532-7F42-BD4B-9CA1F87A9B51}" type="presOf" srcId="{3092FFFE-CA97-2F41-A8AF-AC12E10ED941}" destId="{E51FD4DB-5102-8440-BCA1-FF56D6053B13}" srcOrd="0" destOrd="0" presId="urn:microsoft.com/office/officeart/2005/8/layout/orgChart1"/>
    <dgm:cxn modelId="{F74E7F78-37FF-C24C-8402-E779CCF463D3}" type="presOf" srcId="{A9A1799A-9017-BE48-842A-A7E598579C4F}" destId="{C1B79909-2125-6C42-9497-A785DCFE899D}" srcOrd="1" destOrd="0" presId="urn:microsoft.com/office/officeart/2005/8/layout/orgChart1"/>
    <dgm:cxn modelId="{F56B9045-BBE7-AD45-B035-63E25B30A560}" type="presOf" srcId="{A1D3B799-DB5B-1245-8684-71F8F41B2494}" destId="{B105A1DA-4849-734D-A808-4DF2A7BD9FAA}" srcOrd="0" destOrd="0" presId="urn:microsoft.com/office/officeart/2005/8/layout/orgChart1"/>
    <dgm:cxn modelId="{5B108FEA-F7AB-AB4B-A8F6-D942EA51022D}" type="presOf" srcId="{886D7DC1-C8A6-BB4C-B4E6-86CAD7B3D696}" destId="{8F06050D-3672-A445-A1A3-CC8C7BA70400}" srcOrd="0" destOrd="0" presId="urn:microsoft.com/office/officeart/2005/8/layout/orgChart1"/>
    <dgm:cxn modelId="{3B7FAAF1-C324-8344-82B2-A0A33BFBC1C5}" type="presOf" srcId="{ECC670EF-9DB7-1740-A3DB-E02294726EAE}" destId="{D1362FB8-A153-AC4D-850B-6884E11D0BEF}" srcOrd="0" destOrd="0" presId="urn:microsoft.com/office/officeart/2005/8/layout/orgChart1"/>
    <dgm:cxn modelId="{D8009F58-E05E-1E47-8D2B-795C41909377}" srcId="{3092FFFE-CA97-2F41-A8AF-AC12E10ED941}" destId="{8B6EEC38-F85E-824B-B18F-36ECDD8E6DF3}" srcOrd="3" destOrd="0" parTransId="{A1D3B799-DB5B-1245-8684-71F8F41B2494}" sibTransId="{2A598D7A-204C-BD4A-863A-F945ED151BE9}"/>
    <dgm:cxn modelId="{C924FE71-EEB2-954F-93B6-CDC364F66F10}" type="presParOf" srcId="{D1362FB8-A153-AC4D-850B-6884E11D0BEF}" destId="{28CD5E27-C306-B143-AFB5-8C39F7E17DA1}" srcOrd="0" destOrd="0" presId="urn:microsoft.com/office/officeart/2005/8/layout/orgChart1"/>
    <dgm:cxn modelId="{18F2FBE3-0D36-574C-B7B7-21450044B966}" type="presParOf" srcId="{28CD5E27-C306-B143-AFB5-8C39F7E17DA1}" destId="{80CB8C17-2349-FE4B-90DD-324F75279EE9}" srcOrd="0" destOrd="0" presId="urn:microsoft.com/office/officeart/2005/8/layout/orgChart1"/>
    <dgm:cxn modelId="{DBDFC46B-AEB9-FB4E-95C0-FE1B6365BEF7}" type="presParOf" srcId="{80CB8C17-2349-FE4B-90DD-324F75279EE9}" destId="{E51FD4DB-5102-8440-BCA1-FF56D6053B13}" srcOrd="0" destOrd="0" presId="urn:microsoft.com/office/officeart/2005/8/layout/orgChart1"/>
    <dgm:cxn modelId="{63512467-CA1C-944B-AAB1-E555366B3166}" type="presParOf" srcId="{80CB8C17-2349-FE4B-90DD-324F75279EE9}" destId="{2FB8986B-348A-CE49-A678-5439BAFF611C}" srcOrd="1" destOrd="0" presId="urn:microsoft.com/office/officeart/2005/8/layout/orgChart1"/>
    <dgm:cxn modelId="{15006759-E95F-3349-AF2E-520148FD7AE2}" type="presParOf" srcId="{28CD5E27-C306-B143-AFB5-8C39F7E17DA1}" destId="{DA54A597-EC81-694D-A2A5-C4231C056E5F}" srcOrd="1" destOrd="0" presId="urn:microsoft.com/office/officeart/2005/8/layout/orgChart1"/>
    <dgm:cxn modelId="{0C5D289F-7A6B-4F48-88E6-5002A73A7E67}" type="presParOf" srcId="{DA54A597-EC81-694D-A2A5-C4231C056E5F}" destId="{8ED06F96-345C-5848-8F52-7BFB2AC16AA6}" srcOrd="0" destOrd="0" presId="urn:microsoft.com/office/officeart/2005/8/layout/orgChart1"/>
    <dgm:cxn modelId="{8864C175-BD07-314E-BFBC-8E0307B12C06}" type="presParOf" srcId="{DA54A597-EC81-694D-A2A5-C4231C056E5F}" destId="{DFFE2EEE-D426-3C4B-9D86-C332E172C957}" srcOrd="1" destOrd="0" presId="urn:microsoft.com/office/officeart/2005/8/layout/orgChart1"/>
    <dgm:cxn modelId="{4A351430-FC4B-3844-B8CB-59892DCFD0F4}" type="presParOf" srcId="{DFFE2EEE-D426-3C4B-9D86-C332E172C957}" destId="{D1DAC2B1-EA90-5840-A268-33C0E67EC5B2}" srcOrd="0" destOrd="0" presId="urn:microsoft.com/office/officeart/2005/8/layout/orgChart1"/>
    <dgm:cxn modelId="{AB576033-BFC0-464A-980F-FEC1CB8B8D1E}" type="presParOf" srcId="{D1DAC2B1-EA90-5840-A268-33C0E67EC5B2}" destId="{8F06050D-3672-A445-A1A3-CC8C7BA70400}" srcOrd="0" destOrd="0" presId="urn:microsoft.com/office/officeart/2005/8/layout/orgChart1"/>
    <dgm:cxn modelId="{8C6DE996-A2C3-8E4D-814F-D55FC1880527}" type="presParOf" srcId="{D1DAC2B1-EA90-5840-A268-33C0E67EC5B2}" destId="{295D26BB-7E90-C544-AF96-FF200D6D6FBF}" srcOrd="1" destOrd="0" presId="urn:microsoft.com/office/officeart/2005/8/layout/orgChart1"/>
    <dgm:cxn modelId="{7643FF4C-3C08-EF4F-8B16-B56A6C39E7A4}" type="presParOf" srcId="{DFFE2EEE-D426-3C4B-9D86-C332E172C957}" destId="{5BBFF60B-D33A-4B4D-BED1-9693D0B4D2AB}" srcOrd="1" destOrd="0" presId="urn:microsoft.com/office/officeart/2005/8/layout/orgChart1"/>
    <dgm:cxn modelId="{81A53398-2DB9-3F4C-A3AB-E6325587C599}" type="presParOf" srcId="{DFFE2EEE-D426-3C4B-9D86-C332E172C957}" destId="{FCFECC5A-57FC-C84C-82F1-3D9C7F31570C}" srcOrd="2" destOrd="0" presId="urn:microsoft.com/office/officeart/2005/8/layout/orgChart1"/>
    <dgm:cxn modelId="{9E63AB11-30EE-0C46-BDC9-08BDC7794573}" type="presParOf" srcId="{DA54A597-EC81-694D-A2A5-C4231C056E5F}" destId="{3B3EC605-9A9B-6443-A54F-6C9926C30420}" srcOrd="2" destOrd="0" presId="urn:microsoft.com/office/officeart/2005/8/layout/orgChart1"/>
    <dgm:cxn modelId="{D8329DAF-5D83-A644-B407-67DC50DEBBA6}" type="presParOf" srcId="{DA54A597-EC81-694D-A2A5-C4231C056E5F}" destId="{89EDF5C8-9991-2D47-872E-047AD848EBE3}" srcOrd="3" destOrd="0" presId="urn:microsoft.com/office/officeart/2005/8/layout/orgChart1"/>
    <dgm:cxn modelId="{506AA063-A405-A04A-B701-CA9D3FB722D5}" type="presParOf" srcId="{89EDF5C8-9991-2D47-872E-047AD848EBE3}" destId="{E1F2830B-9BD5-E94C-BE71-0CEE030C0902}" srcOrd="0" destOrd="0" presId="urn:microsoft.com/office/officeart/2005/8/layout/orgChart1"/>
    <dgm:cxn modelId="{FA384CF0-CBA6-804C-AF0E-3B46A13547E4}" type="presParOf" srcId="{E1F2830B-9BD5-E94C-BE71-0CEE030C0902}" destId="{84AA3A64-8737-5C4B-8D0F-4C32E5E7691A}" srcOrd="0" destOrd="0" presId="urn:microsoft.com/office/officeart/2005/8/layout/orgChart1"/>
    <dgm:cxn modelId="{2E00F964-8D3F-8C40-9EF2-E5E17CABC5B8}" type="presParOf" srcId="{E1F2830B-9BD5-E94C-BE71-0CEE030C0902}" destId="{C1B79909-2125-6C42-9497-A785DCFE899D}" srcOrd="1" destOrd="0" presId="urn:microsoft.com/office/officeart/2005/8/layout/orgChart1"/>
    <dgm:cxn modelId="{FF8F1172-199F-A34A-9DEA-1C3479D2686B}" type="presParOf" srcId="{89EDF5C8-9991-2D47-872E-047AD848EBE3}" destId="{D066EC85-34B3-4340-B9EE-3AEEAF1BCA6E}" srcOrd="1" destOrd="0" presId="urn:microsoft.com/office/officeart/2005/8/layout/orgChart1"/>
    <dgm:cxn modelId="{A506CF1C-410B-BC44-96B1-EF0A000D41EA}" type="presParOf" srcId="{89EDF5C8-9991-2D47-872E-047AD848EBE3}" destId="{874370E2-AAEB-4D41-9C1A-1073F0D6859B}" srcOrd="2" destOrd="0" presId="urn:microsoft.com/office/officeart/2005/8/layout/orgChart1"/>
    <dgm:cxn modelId="{E1824BD4-507C-BF4A-B23C-34121B51B930}" type="presParOf" srcId="{DA54A597-EC81-694D-A2A5-C4231C056E5F}" destId="{D59C04C9-951C-8342-AD48-4077694FEF2C}" srcOrd="4" destOrd="0" presId="urn:microsoft.com/office/officeart/2005/8/layout/orgChart1"/>
    <dgm:cxn modelId="{616EFEDE-625D-1145-A64D-04F496D17534}" type="presParOf" srcId="{DA54A597-EC81-694D-A2A5-C4231C056E5F}" destId="{66B67B33-45ED-754A-AB35-007AD731F6EE}" srcOrd="5" destOrd="0" presId="urn:microsoft.com/office/officeart/2005/8/layout/orgChart1"/>
    <dgm:cxn modelId="{DAA94FFE-516E-8F46-BB2A-F06448B5217D}" type="presParOf" srcId="{66B67B33-45ED-754A-AB35-007AD731F6EE}" destId="{180F6492-B071-FE4E-A270-0F8256388193}" srcOrd="0" destOrd="0" presId="urn:microsoft.com/office/officeart/2005/8/layout/orgChart1"/>
    <dgm:cxn modelId="{8E82111A-863A-C847-9AC3-4805FAFBC0A9}" type="presParOf" srcId="{180F6492-B071-FE4E-A270-0F8256388193}" destId="{54C6247A-BAE3-7D46-9FF4-9B392BF62590}" srcOrd="0" destOrd="0" presId="urn:microsoft.com/office/officeart/2005/8/layout/orgChart1"/>
    <dgm:cxn modelId="{A84A2034-B551-EE41-9FE6-59C2AC8EEC6D}" type="presParOf" srcId="{180F6492-B071-FE4E-A270-0F8256388193}" destId="{74198FF0-1053-2745-AFC2-47BE1B16FB22}" srcOrd="1" destOrd="0" presId="urn:microsoft.com/office/officeart/2005/8/layout/orgChart1"/>
    <dgm:cxn modelId="{A8CC7AE6-9BF5-6C4E-88E4-5C1AE811B7EA}" type="presParOf" srcId="{66B67B33-45ED-754A-AB35-007AD731F6EE}" destId="{8D0935BA-CF07-A541-935C-343DF297123F}" srcOrd="1" destOrd="0" presId="urn:microsoft.com/office/officeart/2005/8/layout/orgChart1"/>
    <dgm:cxn modelId="{1C8771DC-CF86-C744-AE1C-38C3BA619765}" type="presParOf" srcId="{66B67B33-45ED-754A-AB35-007AD731F6EE}" destId="{78A1F48A-13EF-D54A-BE5A-5C686FD61C1D}" srcOrd="2" destOrd="0" presId="urn:microsoft.com/office/officeart/2005/8/layout/orgChart1"/>
    <dgm:cxn modelId="{25814B77-4804-EE43-81B7-758B3086F7E8}" type="presParOf" srcId="{DA54A597-EC81-694D-A2A5-C4231C056E5F}" destId="{B105A1DA-4849-734D-A808-4DF2A7BD9FAA}" srcOrd="6" destOrd="0" presId="urn:microsoft.com/office/officeart/2005/8/layout/orgChart1"/>
    <dgm:cxn modelId="{74F213E7-5DAA-564B-8DA0-0D1808708975}" type="presParOf" srcId="{DA54A597-EC81-694D-A2A5-C4231C056E5F}" destId="{0493C3CC-41AF-404D-844F-BDDFD333B09A}" srcOrd="7" destOrd="0" presId="urn:microsoft.com/office/officeart/2005/8/layout/orgChart1"/>
    <dgm:cxn modelId="{7F6184F0-5C30-8547-9C14-7F2350D408FA}" type="presParOf" srcId="{0493C3CC-41AF-404D-844F-BDDFD333B09A}" destId="{9492B337-3A7C-0E4C-9D64-0D2887F29F95}" srcOrd="0" destOrd="0" presId="urn:microsoft.com/office/officeart/2005/8/layout/orgChart1"/>
    <dgm:cxn modelId="{5A63EC20-7B9D-0C43-8ACF-FCACAE972978}" type="presParOf" srcId="{9492B337-3A7C-0E4C-9D64-0D2887F29F95}" destId="{5051FEBC-9729-CC49-8928-03C20D3DD513}" srcOrd="0" destOrd="0" presId="urn:microsoft.com/office/officeart/2005/8/layout/orgChart1"/>
    <dgm:cxn modelId="{BFC54371-66A1-1B40-9C7B-CEA125348B49}" type="presParOf" srcId="{9492B337-3A7C-0E4C-9D64-0D2887F29F95}" destId="{2A8B9F71-D51A-3F4C-AF2D-B37671861FB7}" srcOrd="1" destOrd="0" presId="urn:microsoft.com/office/officeart/2005/8/layout/orgChart1"/>
    <dgm:cxn modelId="{57FAD0B9-2314-6F4F-AEAF-ED9E686F5D5A}" type="presParOf" srcId="{0493C3CC-41AF-404D-844F-BDDFD333B09A}" destId="{F23BCEAF-7E4C-4C40-B48B-1DE6F369F638}" srcOrd="1" destOrd="0" presId="urn:microsoft.com/office/officeart/2005/8/layout/orgChart1"/>
    <dgm:cxn modelId="{6BA3C5CF-1F71-2443-8146-68825D1D0D9C}" type="presParOf" srcId="{0493C3CC-41AF-404D-844F-BDDFD333B09A}" destId="{1C9B6D4A-CB56-AF47-98CF-F69A9229A511}" srcOrd="2" destOrd="0" presId="urn:microsoft.com/office/officeart/2005/8/layout/orgChart1"/>
    <dgm:cxn modelId="{0E66AE06-4404-8F49-ADBF-E738759F42B6}" type="presParOf" srcId="{28CD5E27-C306-B143-AFB5-8C39F7E17DA1}" destId="{80A8330E-8B50-594B-83ED-B62EA880DF9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C670EF-9DB7-1740-A3DB-E02294726EAE}" type="doc">
      <dgm:prSet loTypeId="urn:microsoft.com/office/officeart/2005/8/layout/orgChart1" loCatId="" qsTypeId="urn:microsoft.com/office/officeart/2005/8/quickstyle/simple1" qsCatId="simple" csTypeId="urn:microsoft.com/office/officeart/2005/8/colors/colorful3" csCatId="colorful" phldr="1"/>
      <dgm:spPr/>
      <dgm:t>
        <a:bodyPr/>
        <a:lstStyle/>
        <a:p>
          <a:endParaRPr lang="sv-SE"/>
        </a:p>
      </dgm:t>
    </dgm:pt>
    <dgm:pt modelId="{3092FFFE-CA97-2F41-A8AF-AC12E10ED941}">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Medarbetarbeteenden</a:t>
          </a:r>
        </a:p>
      </dgm:t>
    </dgm:pt>
    <dgm:pt modelId="{D90FD7F3-7264-8A4D-9765-046190B34E9B}" type="parTrans" cxnId="{7C985BE8-A37F-0945-8824-0DA8D957702C}">
      <dgm:prSet/>
      <dgm:spPr/>
      <dgm:t>
        <a:bodyPr/>
        <a:lstStyle/>
        <a:p>
          <a:endParaRPr lang="sv-SE"/>
        </a:p>
      </dgm:t>
    </dgm:pt>
    <dgm:pt modelId="{F708A623-9E90-6B43-B18B-DAB0D947F414}" type="sibTrans" cxnId="{7C985BE8-A37F-0945-8824-0DA8D957702C}">
      <dgm:prSet/>
      <dgm:spPr/>
      <dgm:t>
        <a:bodyPr/>
        <a:lstStyle/>
        <a:p>
          <a:endParaRPr lang="sv-SE"/>
        </a:p>
      </dgm:t>
    </dgm:pt>
    <dgm:pt modelId="{886D7DC1-C8A6-BB4C-B4E6-86CAD7B3D696}">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Öppet sinne</a:t>
          </a:r>
        </a:p>
      </dgm:t>
    </dgm:pt>
    <dgm:pt modelId="{32AFD56C-DDD9-6E42-95BB-2BE359154B16}" type="parTrans" cxnId="{FBB672A8-F068-7240-AFE8-1D4E5817A731}">
      <dgm:prSet/>
      <dgm:spPr>
        <a:ln>
          <a:solidFill>
            <a:schemeClr val="tx1"/>
          </a:solidFill>
        </a:ln>
      </dgm:spPr>
      <dgm:t>
        <a:bodyPr/>
        <a:lstStyle/>
        <a:p>
          <a:endParaRPr lang="sv-SE"/>
        </a:p>
      </dgm:t>
    </dgm:pt>
    <dgm:pt modelId="{AC3A561C-0090-9A45-B023-3502A40B4752}" type="sibTrans" cxnId="{FBB672A8-F068-7240-AFE8-1D4E5817A731}">
      <dgm:prSet/>
      <dgm:spPr/>
      <dgm:t>
        <a:bodyPr/>
        <a:lstStyle/>
        <a:p>
          <a:endParaRPr lang="sv-SE"/>
        </a:p>
      </dgm:t>
    </dgm:pt>
    <dgm:pt modelId="{EECE785F-33EE-FA47-BC86-C367B8DE17C6}">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Mod</a:t>
          </a:r>
        </a:p>
      </dgm:t>
    </dgm:pt>
    <dgm:pt modelId="{24AF9989-2FC4-8B4B-9453-671D515D7A3A}" type="parTrans" cxnId="{000FEBAD-08D1-1349-92E4-ECC2639BC693}">
      <dgm:prSet/>
      <dgm:spPr>
        <a:ln>
          <a:solidFill>
            <a:schemeClr val="tx1"/>
          </a:solidFill>
        </a:ln>
      </dgm:spPr>
      <dgm:t>
        <a:bodyPr/>
        <a:lstStyle/>
        <a:p>
          <a:endParaRPr lang="sv-SE"/>
        </a:p>
      </dgm:t>
    </dgm:pt>
    <dgm:pt modelId="{16FEABBD-FF9C-804B-BD15-5C38E55E0846}" type="sibTrans" cxnId="{000FEBAD-08D1-1349-92E4-ECC2639BC693}">
      <dgm:prSet/>
      <dgm:spPr/>
      <dgm:t>
        <a:bodyPr/>
        <a:lstStyle/>
        <a:p>
          <a:endParaRPr lang="sv-SE"/>
        </a:p>
      </dgm:t>
    </dgm:pt>
    <dgm:pt modelId="{8B6EEC38-F85E-824B-B18F-36ECDD8E6DF3}">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Lärande</a:t>
          </a:r>
        </a:p>
      </dgm:t>
    </dgm:pt>
    <dgm:pt modelId="{A1D3B799-DB5B-1245-8684-71F8F41B2494}" type="parTrans" cxnId="{D8009F58-E05E-1E47-8D2B-795C41909377}">
      <dgm:prSet/>
      <dgm:spPr>
        <a:ln>
          <a:solidFill>
            <a:schemeClr val="tx1"/>
          </a:solidFill>
        </a:ln>
      </dgm:spPr>
      <dgm:t>
        <a:bodyPr/>
        <a:lstStyle/>
        <a:p>
          <a:endParaRPr lang="sv-SE"/>
        </a:p>
      </dgm:t>
    </dgm:pt>
    <dgm:pt modelId="{2A598D7A-204C-BD4A-863A-F945ED151BE9}" type="sibTrans" cxnId="{D8009F58-E05E-1E47-8D2B-795C41909377}">
      <dgm:prSet/>
      <dgm:spPr/>
      <dgm:t>
        <a:bodyPr/>
        <a:lstStyle/>
        <a:p>
          <a:endParaRPr lang="sv-SE"/>
        </a:p>
      </dgm:t>
    </dgm:pt>
    <dgm:pt modelId="{D1362FB8-A153-AC4D-850B-6884E11D0BEF}" type="pres">
      <dgm:prSet presAssocID="{ECC670EF-9DB7-1740-A3DB-E02294726EAE}" presName="hierChild1" presStyleCnt="0">
        <dgm:presLayoutVars>
          <dgm:orgChart val="1"/>
          <dgm:chPref val="1"/>
          <dgm:dir/>
          <dgm:animOne val="branch"/>
          <dgm:animLvl val="lvl"/>
          <dgm:resizeHandles/>
        </dgm:presLayoutVars>
      </dgm:prSet>
      <dgm:spPr/>
      <dgm:t>
        <a:bodyPr/>
        <a:lstStyle/>
        <a:p>
          <a:endParaRPr lang="sv-SE"/>
        </a:p>
      </dgm:t>
    </dgm:pt>
    <dgm:pt modelId="{28CD5E27-C306-B143-AFB5-8C39F7E17DA1}" type="pres">
      <dgm:prSet presAssocID="{3092FFFE-CA97-2F41-A8AF-AC12E10ED941}" presName="hierRoot1" presStyleCnt="0">
        <dgm:presLayoutVars>
          <dgm:hierBranch val="init"/>
        </dgm:presLayoutVars>
      </dgm:prSet>
      <dgm:spPr/>
    </dgm:pt>
    <dgm:pt modelId="{80CB8C17-2349-FE4B-90DD-324F75279EE9}" type="pres">
      <dgm:prSet presAssocID="{3092FFFE-CA97-2F41-A8AF-AC12E10ED941}" presName="rootComposite1" presStyleCnt="0"/>
      <dgm:spPr/>
    </dgm:pt>
    <dgm:pt modelId="{E51FD4DB-5102-8440-BCA1-FF56D6053B13}" type="pres">
      <dgm:prSet presAssocID="{3092FFFE-CA97-2F41-A8AF-AC12E10ED941}" presName="rootText1" presStyleLbl="node0" presStyleIdx="0" presStyleCnt="1">
        <dgm:presLayoutVars>
          <dgm:chPref val="3"/>
        </dgm:presLayoutVars>
      </dgm:prSet>
      <dgm:spPr/>
      <dgm:t>
        <a:bodyPr/>
        <a:lstStyle/>
        <a:p>
          <a:endParaRPr lang="sv-SE"/>
        </a:p>
      </dgm:t>
    </dgm:pt>
    <dgm:pt modelId="{2FB8986B-348A-CE49-A678-5439BAFF611C}" type="pres">
      <dgm:prSet presAssocID="{3092FFFE-CA97-2F41-A8AF-AC12E10ED941}" presName="rootConnector1" presStyleLbl="node1" presStyleIdx="0" presStyleCnt="0"/>
      <dgm:spPr/>
      <dgm:t>
        <a:bodyPr/>
        <a:lstStyle/>
        <a:p>
          <a:endParaRPr lang="sv-SE"/>
        </a:p>
      </dgm:t>
    </dgm:pt>
    <dgm:pt modelId="{DA54A597-EC81-694D-A2A5-C4231C056E5F}" type="pres">
      <dgm:prSet presAssocID="{3092FFFE-CA97-2F41-A8AF-AC12E10ED941}" presName="hierChild2" presStyleCnt="0"/>
      <dgm:spPr/>
    </dgm:pt>
    <dgm:pt modelId="{4058C8F8-9F9A-D741-A0A1-5DCBBCBEAB1C}" type="pres">
      <dgm:prSet presAssocID="{32AFD56C-DDD9-6E42-95BB-2BE359154B16}" presName="Name37" presStyleLbl="parChTrans1D2" presStyleIdx="0" presStyleCnt="3"/>
      <dgm:spPr/>
      <dgm:t>
        <a:bodyPr/>
        <a:lstStyle/>
        <a:p>
          <a:endParaRPr lang="sv-SE"/>
        </a:p>
      </dgm:t>
    </dgm:pt>
    <dgm:pt modelId="{1498D442-70C4-D44B-8A37-B4D56D153F37}" type="pres">
      <dgm:prSet presAssocID="{886D7DC1-C8A6-BB4C-B4E6-86CAD7B3D696}" presName="hierRoot2" presStyleCnt="0">
        <dgm:presLayoutVars>
          <dgm:hierBranch val="init"/>
        </dgm:presLayoutVars>
      </dgm:prSet>
      <dgm:spPr/>
    </dgm:pt>
    <dgm:pt modelId="{CBDD3BCB-3AC3-264A-8AD5-2DB3355594C5}" type="pres">
      <dgm:prSet presAssocID="{886D7DC1-C8A6-BB4C-B4E6-86CAD7B3D696}" presName="rootComposite" presStyleCnt="0"/>
      <dgm:spPr/>
    </dgm:pt>
    <dgm:pt modelId="{CB26372D-76EA-B048-B773-E45F95B4F1D7}" type="pres">
      <dgm:prSet presAssocID="{886D7DC1-C8A6-BB4C-B4E6-86CAD7B3D696}" presName="rootText" presStyleLbl="node2" presStyleIdx="0" presStyleCnt="3">
        <dgm:presLayoutVars>
          <dgm:chPref val="3"/>
        </dgm:presLayoutVars>
      </dgm:prSet>
      <dgm:spPr/>
      <dgm:t>
        <a:bodyPr/>
        <a:lstStyle/>
        <a:p>
          <a:endParaRPr lang="sv-SE"/>
        </a:p>
      </dgm:t>
    </dgm:pt>
    <dgm:pt modelId="{841E8577-4B0A-0544-94D9-98A0E21657F4}" type="pres">
      <dgm:prSet presAssocID="{886D7DC1-C8A6-BB4C-B4E6-86CAD7B3D696}" presName="rootConnector" presStyleLbl="node2" presStyleIdx="0" presStyleCnt="3"/>
      <dgm:spPr/>
      <dgm:t>
        <a:bodyPr/>
        <a:lstStyle/>
        <a:p>
          <a:endParaRPr lang="sv-SE"/>
        </a:p>
      </dgm:t>
    </dgm:pt>
    <dgm:pt modelId="{E0E70889-BAF4-6347-975F-A31328971319}" type="pres">
      <dgm:prSet presAssocID="{886D7DC1-C8A6-BB4C-B4E6-86CAD7B3D696}" presName="hierChild4" presStyleCnt="0"/>
      <dgm:spPr/>
    </dgm:pt>
    <dgm:pt modelId="{6DF048AF-3ED4-6E43-AD5D-B71CA6C4EFF3}" type="pres">
      <dgm:prSet presAssocID="{886D7DC1-C8A6-BB4C-B4E6-86CAD7B3D696}" presName="hierChild5" presStyleCnt="0"/>
      <dgm:spPr/>
    </dgm:pt>
    <dgm:pt modelId="{D59C04C9-951C-8342-AD48-4077694FEF2C}" type="pres">
      <dgm:prSet presAssocID="{24AF9989-2FC4-8B4B-9453-671D515D7A3A}" presName="Name37" presStyleLbl="parChTrans1D2" presStyleIdx="1" presStyleCnt="3"/>
      <dgm:spPr/>
      <dgm:t>
        <a:bodyPr/>
        <a:lstStyle/>
        <a:p>
          <a:endParaRPr lang="sv-SE"/>
        </a:p>
      </dgm:t>
    </dgm:pt>
    <dgm:pt modelId="{66B67B33-45ED-754A-AB35-007AD731F6EE}" type="pres">
      <dgm:prSet presAssocID="{EECE785F-33EE-FA47-BC86-C367B8DE17C6}" presName="hierRoot2" presStyleCnt="0">
        <dgm:presLayoutVars>
          <dgm:hierBranch val="init"/>
        </dgm:presLayoutVars>
      </dgm:prSet>
      <dgm:spPr/>
    </dgm:pt>
    <dgm:pt modelId="{180F6492-B071-FE4E-A270-0F8256388193}" type="pres">
      <dgm:prSet presAssocID="{EECE785F-33EE-FA47-BC86-C367B8DE17C6}" presName="rootComposite" presStyleCnt="0"/>
      <dgm:spPr/>
    </dgm:pt>
    <dgm:pt modelId="{54C6247A-BAE3-7D46-9FF4-9B392BF62590}" type="pres">
      <dgm:prSet presAssocID="{EECE785F-33EE-FA47-BC86-C367B8DE17C6}" presName="rootText" presStyleLbl="node2" presStyleIdx="1" presStyleCnt="3">
        <dgm:presLayoutVars>
          <dgm:chPref val="3"/>
        </dgm:presLayoutVars>
      </dgm:prSet>
      <dgm:spPr/>
      <dgm:t>
        <a:bodyPr/>
        <a:lstStyle/>
        <a:p>
          <a:endParaRPr lang="sv-SE"/>
        </a:p>
      </dgm:t>
    </dgm:pt>
    <dgm:pt modelId="{74198FF0-1053-2745-AFC2-47BE1B16FB22}" type="pres">
      <dgm:prSet presAssocID="{EECE785F-33EE-FA47-BC86-C367B8DE17C6}" presName="rootConnector" presStyleLbl="node2" presStyleIdx="1" presStyleCnt="3"/>
      <dgm:spPr/>
      <dgm:t>
        <a:bodyPr/>
        <a:lstStyle/>
        <a:p>
          <a:endParaRPr lang="sv-SE"/>
        </a:p>
      </dgm:t>
    </dgm:pt>
    <dgm:pt modelId="{8D0935BA-CF07-A541-935C-343DF297123F}" type="pres">
      <dgm:prSet presAssocID="{EECE785F-33EE-FA47-BC86-C367B8DE17C6}" presName="hierChild4" presStyleCnt="0"/>
      <dgm:spPr/>
    </dgm:pt>
    <dgm:pt modelId="{78A1F48A-13EF-D54A-BE5A-5C686FD61C1D}" type="pres">
      <dgm:prSet presAssocID="{EECE785F-33EE-FA47-BC86-C367B8DE17C6}" presName="hierChild5" presStyleCnt="0"/>
      <dgm:spPr/>
    </dgm:pt>
    <dgm:pt modelId="{B105A1DA-4849-734D-A808-4DF2A7BD9FAA}" type="pres">
      <dgm:prSet presAssocID="{A1D3B799-DB5B-1245-8684-71F8F41B2494}" presName="Name37" presStyleLbl="parChTrans1D2" presStyleIdx="2" presStyleCnt="3"/>
      <dgm:spPr/>
      <dgm:t>
        <a:bodyPr/>
        <a:lstStyle/>
        <a:p>
          <a:endParaRPr lang="sv-SE"/>
        </a:p>
      </dgm:t>
    </dgm:pt>
    <dgm:pt modelId="{0493C3CC-41AF-404D-844F-BDDFD333B09A}" type="pres">
      <dgm:prSet presAssocID="{8B6EEC38-F85E-824B-B18F-36ECDD8E6DF3}" presName="hierRoot2" presStyleCnt="0">
        <dgm:presLayoutVars>
          <dgm:hierBranch val="init"/>
        </dgm:presLayoutVars>
      </dgm:prSet>
      <dgm:spPr/>
    </dgm:pt>
    <dgm:pt modelId="{9492B337-3A7C-0E4C-9D64-0D2887F29F95}" type="pres">
      <dgm:prSet presAssocID="{8B6EEC38-F85E-824B-B18F-36ECDD8E6DF3}" presName="rootComposite" presStyleCnt="0"/>
      <dgm:spPr/>
    </dgm:pt>
    <dgm:pt modelId="{5051FEBC-9729-CC49-8928-03C20D3DD513}" type="pres">
      <dgm:prSet presAssocID="{8B6EEC38-F85E-824B-B18F-36ECDD8E6DF3}" presName="rootText" presStyleLbl="node2" presStyleIdx="2" presStyleCnt="3">
        <dgm:presLayoutVars>
          <dgm:chPref val="3"/>
        </dgm:presLayoutVars>
      </dgm:prSet>
      <dgm:spPr/>
      <dgm:t>
        <a:bodyPr/>
        <a:lstStyle/>
        <a:p>
          <a:endParaRPr lang="sv-SE"/>
        </a:p>
      </dgm:t>
    </dgm:pt>
    <dgm:pt modelId="{2A8B9F71-D51A-3F4C-AF2D-B37671861FB7}" type="pres">
      <dgm:prSet presAssocID="{8B6EEC38-F85E-824B-B18F-36ECDD8E6DF3}" presName="rootConnector" presStyleLbl="node2" presStyleIdx="2" presStyleCnt="3"/>
      <dgm:spPr/>
      <dgm:t>
        <a:bodyPr/>
        <a:lstStyle/>
        <a:p>
          <a:endParaRPr lang="sv-SE"/>
        </a:p>
      </dgm:t>
    </dgm:pt>
    <dgm:pt modelId="{F23BCEAF-7E4C-4C40-B48B-1DE6F369F638}" type="pres">
      <dgm:prSet presAssocID="{8B6EEC38-F85E-824B-B18F-36ECDD8E6DF3}" presName="hierChild4" presStyleCnt="0"/>
      <dgm:spPr/>
    </dgm:pt>
    <dgm:pt modelId="{1C9B6D4A-CB56-AF47-98CF-F69A9229A511}" type="pres">
      <dgm:prSet presAssocID="{8B6EEC38-F85E-824B-B18F-36ECDD8E6DF3}" presName="hierChild5" presStyleCnt="0"/>
      <dgm:spPr/>
    </dgm:pt>
    <dgm:pt modelId="{80A8330E-8B50-594B-83ED-B62EA880DF96}" type="pres">
      <dgm:prSet presAssocID="{3092FFFE-CA97-2F41-A8AF-AC12E10ED941}" presName="hierChild3" presStyleCnt="0"/>
      <dgm:spPr/>
    </dgm:pt>
  </dgm:ptLst>
  <dgm:cxnLst>
    <dgm:cxn modelId="{7C985BE8-A37F-0945-8824-0DA8D957702C}" srcId="{ECC670EF-9DB7-1740-A3DB-E02294726EAE}" destId="{3092FFFE-CA97-2F41-A8AF-AC12E10ED941}" srcOrd="0" destOrd="0" parTransId="{D90FD7F3-7264-8A4D-9765-046190B34E9B}" sibTransId="{F708A623-9E90-6B43-B18B-DAB0D947F414}"/>
    <dgm:cxn modelId="{FBB672A8-F068-7240-AFE8-1D4E5817A731}" srcId="{3092FFFE-CA97-2F41-A8AF-AC12E10ED941}" destId="{886D7DC1-C8A6-BB4C-B4E6-86CAD7B3D696}" srcOrd="0" destOrd="0" parTransId="{32AFD56C-DDD9-6E42-95BB-2BE359154B16}" sibTransId="{AC3A561C-0090-9A45-B023-3502A40B4752}"/>
    <dgm:cxn modelId="{B1F0EDCE-C9D6-0C43-90BB-4B9B9A21F3D4}" type="presOf" srcId="{32AFD56C-DDD9-6E42-95BB-2BE359154B16}" destId="{4058C8F8-9F9A-D741-A0A1-5DCBBCBEAB1C}" srcOrd="0" destOrd="0" presId="urn:microsoft.com/office/officeart/2005/8/layout/orgChart1"/>
    <dgm:cxn modelId="{DC80EA65-FDF6-B64F-AEA6-21154F67D847}" type="presOf" srcId="{3092FFFE-CA97-2F41-A8AF-AC12E10ED941}" destId="{2FB8986B-348A-CE49-A678-5439BAFF611C}" srcOrd="1" destOrd="0" presId="urn:microsoft.com/office/officeart/2005/8/layout/orgChart1"/>
    <dgm:cxn modelId="{BE52CFA3-32B9-BF4D-9068-FBCD78C80546}" type="presOf" srcId="{A1D3B799-DB5B-1245-8684-71F8F41B2494}" destId="{B105A1DA-4849-734D-A808-4DF2A7BD9FAA}" srcOrd="0" destOrd="0" presId="urn:microsoft.com/office/officeart/2005/8/layout/orgChart1"/>
    <dgm:cxn modelId="{9957C67E-A07C-5243-80A8-3A65755E142A}" type="presOf" srcId="{886D7DC1-C8A6-BB4C-B4E6-86CAD7B3D696}" destId="{841E8577-4B0A-0544-94D9-98A0E21657F4}" srcOrd="1" destOrd="0" presId="urn:microsoft.com/office/officeart/2005/8/layout/orgChart1"/>
    <dgm:cxn modelId="{000FEBAD-08D1-1349-92E4-ECC2639BC693}" srcId="{3092FFFE-CA97-2F41-A8AF-AC12E10ED941}" destId="{EECE785F-33EE-FA47-BC86-C367B8DE17C6}" srcOrd="1" destOrd="0" parTransId="{24AF9989-2FC4-8B4B-9453-671D515D7A3A}" sibTransId="{16FEABBD-FF9C-804B-BD15-5C38E55E0846}"/>
    <dgm:cxn modelId="{4108E751-D015-0543-974C-082AE158E64C}" type="presOf" srcId="{8B6EEC38-F85E-824B-B18F-36ECDD8E6DF3}" destId="{2A8B9F71-D51A-3F4C-AF2D-B37671861FB7}" srcOrd="1" destOrd="0" presId="urn:microsoft.com/office/officeart/2005/8/layout/orgChart1"/>
    <dgm:cxn modelId="{E18C4239-785D-794D-A94C-6D7ABE520C6C}" type="presOf" srcId="{24AF9989-2FC4-8B4B-9453-671D515D7A3A}" destId="{D59C04C9-951C-8342-AD48-4077694FEF2C}" srcOrd="0" destOrd="0" presId="urn:microsoft.com/office/officeart/2005/8/layout/orgChart1"/>
    <dgm:cxn modelId="{6A14E2EE-0532-7F42-BD4B-9CA1F87A9B51}" type="presOf" srcId="{3092FFFE-CA97-2F41-A8AF-AC12E10ED941}" destId="{E51FD4DB-5102-8440-BCA1-FF56D6053B13}" srcOrd="0" destOrd="0" presId="urn:microsoft.com/office/officeart/2005/8/layout/orgChart1"/>
    <dgm:cxn modelId="{6B4D1E84-9A71-3F4A-95FC-C677C030691E}" type="presOf" srcId="{EECE785F-33EE-FA47-BC86-C367B8DE17C6}" destId="{74198FF0-1053-2745-AFC2-47BE1B16FB22}" srcOrd="1" destOrd="0" presId="urn:microsoft.com/office/officeart/2005/8/layout/orgChart1"/>
    <dgm:cxn modelId="{D0ABA3CB-A322-D748-B9A6-914E6677BF30}" type="presOf" srcId="{EECE785F-33EE-FA47-BC86-C367B8DE17C6}" destId="{54C6247A-BAE3-7D46-9FF4-9B392BF62590}" srcOrd="0" destOrd="0" presId="urn:microsoft.com/office/officeart/2005/8/layout/orgChart1"/>
    <dgm:cxn modelId="{7743AB0B-1023-7A46-8DDE-1DC0AFE9E566}" type="presOf" srcId="{8B6EEC38-F85E-824B-B18F-36ECDD8E6DF3}" destId="{5051FEBC-9729-CC49-8928-03C20D3DD513}" srcOrd="0" destOrd="0" presId="urn:microsoft.com/office/officeart/2005/8/layout/orgChart1"/>
    <dgm:cxn modelId="{455E65A9-C072-BE47-B1D3-A86DE77638B9}" type="presOf" srcId="{886D7DC1-C8A6-BB4C-B4E6-86CAD7B3D696}" destId="{CB26372D-76EA-B048-B773-E45F95B4F1D7}" srcOrd="0" destOrd="0" presId="urn:microsoft.com/office/officeart/2005/8/layout/orgChart1"/>
    <dgm:cxn modelId="{3B7FAAF1-C324-8344-82B2-A0A33BFBC1C5}" type="presOf" srcId="{ECC670EF-9DB7-1740-A3DB-E02294726EAE}" destId="{D1362FB8-A153-AC4D-850B-6884E11D0BEF}" srcOrd="0" destOrd="0" presId="urn:microsoft.com/office/officeart/2005/8/layout/orgChart1"/>
    <dgm:cxn modelId="{D8009F58-E05E-1E47-8D2B-795C41909377}" srcId="{3092FFFE-CA97-2F41-A8AF-AC12E10ED941}" destId="{8B6EEC38-F85E-824B-B18F-36ECDD8E6DF3}" srcOrd="2" destOrd="0" parTransId="{A1D3B799-DB5B-1245-8684-71F8F41B2494}" sibTransId="{2A598D7A-204C-BD4A-863A-F945ED151BE9}"/>
    <dgm:cxn modelId="{C924FE71-EEB2-954F-93B6-CDC364F66F10}" type="presParOf" srcId="{D1362FB8-A153-AC4D-850B-6884E11D0BEF}" destId="{28CD5E27-C306-B143-AFB5-8C39F7E17DA1}" srcOrd="0" destOrd="0" presId="urn:microsoft.com/office/officeart/2005/8/layout/orgChart1"/>
    <dgm:cxn modelId="{18F2FBE3-0D36-574C-B7B7-21450044B966}" type="presParOf" srcId="{28CD5E27-C306-B143-AFB5-8C39F7E17DA1}" destId="{80CB8C17-2349-FE4B-90DD-324F75279EE9}" srcOrd="0" destOrd="0" presId="urn:microsoft.com/office/officeart/2005/8/layout/orgChart1"/>
    <dgm:cxn modelId="{DBDFC46B-AEB9-FB4E-95C0-FE1B6365BEF7}" type="presParOf" srcId="{80CB8C17-2349-FE4B-90DD-324F75279EE9}" destId="{E51FD4DB-5102-8440-BCA1-FF56D6053B13}" srcOrd="0" destOrd="0" presId="urn:microsoft.com/office/officeart/2005/8/layout/orgChart1"/>
    <dgm:cxn modelId="{63512467-CA1C-944B-AAB1-E555366B3166}" type="presParOf" srcId="{80CB8C17-2349-FE4B-90DD-324F75279EE9}" destId="{2FB8986B-348A-CE49-A678-5439BAFF611C}" srcOrd="1" destOrd="0" presId="urn:microsoft.com/office/officeart/2005/8/layout/orgChart1"/>
    <dgm:cxn modelId="{15006759-E95F-3349-AF2E-520148FD7AE2}" type="presParOf" srcId="{28CD5E27-C306-B143-AFB5-8C39F7E17DA1}" destId="{DA54A597-EC81-694D-A2A5-C4231C056E5F}" srcOrd="1" destOrd="0" presId="urn:microsoft.com/office/officeart/2005/8/layout/orgChart1"/>
    <dgm:cxn modelId="{FB95EBFC-ADF6-8540-BCB7-40148A393A60}" type="presParOf" srcId="{DA54A597-EC81-694D-A2A5-C4231C056E5F}" destId="{4058C8F8-9F9A-D741-A0A1-5DCBBCBEAB1C}" srcOrd="0" destOrd="0" presId="urn:microsoft.com/office/officeart/2005/8/layout/orgChart1"/>
    <dgm:cxn modelId="{45586514-A101-AF41-B1B5-04EBD6A703E8}" type="presParOf" srcId="{DA54A597-EC81-694D-A2A5-C4231C056E5F}" destId="{1498D442-70C4-D44B-8A37-B4D56D153F37}" srcOrd="1" destOrd="0" presId="urn:microsoft.com/office/officeart/2005/8/layout/orgChart1"/>
    <dgm:cxn modelId="{0EFD7226-670A-2847-9C62-B9D8187AA456}" type="presParOf" srcId="{1498D442-70C4-D44B-8A37-B4D56D153F37}" destId="{CBDD3BCB-3AC3-264A-8AD5-2DB3355594C5}" srcOrd="0" destOrd="0" presId="urn:microsoft.com/office/officeart/2005/8/layout/orgChart1"/>
    <dgm:cxn modelId="{A354C309-5F7A-C544-989B-C3075D8D38BC}" type="presParOf" srcId="{CBDD3BCB-3AC3-264A-8AD5-2DB3355594C5}" destId="{CB26372D-76EA-B048-B773-E45F95B4F1D7}" srcOrd="0" destOrd="0" presId="urn:microsoft.com/office/officeart/2005/8/layout/orgChart1"/>
    <dgm:cxn modelId="{FDF04DEF-8BCF-1D4F-AF04-90195D26C40C}" type="presParOf" srcId="{CBDD3BCB-3AC3-264A-8AD5-2DB3355594C5}" destId="{841E8577-4B0A-0544-94D9-98A0E21657F4}" srcOrd="1" destOrd="0" presId="urn:microsoft.com/office/officeart/2005/8/layout/orgChart1"/>
    <dgm:cxn modelId="{00EB547F-1E84-DF4C-8029-3A0341B3D86B}" type="presParOf" srcId="{1498D442-70C4-D44B-8A37-B4D56D153F37}" destId="{E0E70889-BAF4-6347-975F-A31328971319}" srcOrd="1" destOrd="0" presId="urn:microsoft.com/office/officeart/2005/8/layout/orgChart1"/>
    <dgm:cxn modelId="{14D21B44-F870-9C49-85A2-7E4B43AD7B23}" type="presParOf" srcId="{1498D442-70C4-D44B-8A37-B4D56D153F37}" destId="{6DF048AF-3ED4-6E43-AD5D-B71CA6C4EFF3}" srcOrd="2" destOrd="0" presId="urn:microsoft.com/office/officeart/2005/8/layout/orgChart1"/>
    <dgm:cxn modelId="{1B66D5C4-E8CC-BE4C-B1D8-59CC0AC4C470}" type="presParOf" srcId="{DA54A597-EC81-694D-A2A5-C4231C056E5F}" destId="{D59C04C9-951C-8342-AD48-4077694FEF2C}" srcOrd="2" destOrd="0" presId="urn:microsoft.com/office/officeart/2005/8/layout/orgChart1"/>
    <dgm:cxn modelId="{56B493A8-E40F-4442-808C-51D969E6FF89}" type="presParOf" srcId="{DA54A597-EC81-694D-A2A5-C4231C056E5F}" destId="{66B67B33-45ED-754A-AB35-007AD731F6EE}" srcOrd="3" destOrd="0" presId="urn:microsoft.com/office/officeart/2005/8/layout/orgChart1"/>
    <dgm:cxn modelId="{7A3CE5EB-1871-4F4D-B97E-00D7BCC7FC91}" type="presParOf" srcId="{66B67B33-45ED-754A-AB35-007AD731F6EE}" destId="{180F6492-B071-FE4E-A270-0F8256388193}" srcOrd="0" destOrd="0" presId="urn:microsoft.com/office/officeart/2005/8/layout/orgChart1"/>
    <dgm:cxn modelId="{E63ED1FD-DCF0-6D4C-9EF9-DF4623341D9D}" type="presParOf" srcId="{180F6492-B071-FE4E-A270-0F8256388193}" destId="{54C6247A-BAE3-7D46-9FF4-9B392BF62590}" srcOrd="0" destOrd="0" presId="urn:microsoft.com/office/officeart/2005/8/layout/orgChart1"/>
    <dgm:cxn modelId="{9682F638-9CCF-6E41-9828-64E4C888CAB7}" type="presParOf" srcId="{180F6492-B071-FE4E-A270-0F8256388193}" destId="{74198FF0-1053-2745-AFC2-47BE1B16FB22}" srcOrd="1" destOrd="0" presId="urn:microsoft.com/office/officeart/2005/8/layout/orgChart1"/>
    <dgm:cxn modelId="{04658E56-B35D-1B47-99B7-C85F74F08F98}" type="presParOf" srcId="{66B67B33-45ED-754A-AB35-007AD731F6EE}" destId="{8D0935BA-CF07-A541-935C-343DF297123F}" srcOrd="1" destOrd="0" presId="urn:microsoft.com/office/officeart/2005/8/layout/orgChart1"/>
    <dgm:cxn modelId="{583BA7EA-4538-8A40-900B-AE6A90E923B7}" type="presParOf" srcId="{66B67B33-45ED-754A-AB35-007AD731F6EE}" destId="{78A1F48A-13EF-D54A-BE5A-5C686FD61C1D}" srcOrd="2" destOrd="0" presId="urn:microsoft.com/office/officeart/2005/8/layout/orgChart1"/>
    <dgm:cxn modelId="{3D07F3B6-2073-4246-A3FC-D57A7C0106FC}" type="presParOf" srcId="{DA54A597-EC81-694D-A2A5-C4231C056E5F}" destId="{B105A1DA-4849-734D-A808-4DF2A7BD9FAA}" srcOrd="4" destOrd="0" presId="urn:microsoft.com/office/officeart/2005/8/layout/orgChart1"/>
    <dgm:cxn modelId="{264DDC86-8835-3348-B861-84158181BB85}" type="presParOf" srcId="{DA54A597-EC81-694D-A2A5-C4231C056E5F}" destId="{0493C3CC-41AF-404D-844F-BDDFD333B09A}" srcOrd="5" destOrd="0" presId="urn:microsoft.com/office/officeart/2005/8/layout/orgChart1"/>
    <dgm:cxn modelId="{22049D56-A1DD-6043-90B5-93E47844C035}" type="presParOf" srcId="{0493C3CC-41AF-404D-844F-BDDFD333B09A}" destId="{9492B337-3A7C-0E4C-9D64-0D2887F29F95}" srcOrd="0" destOrd="0" presId="urn:microsoft.com/office/officeart/2005/8/layout/orgChart1"/>
    <dgm:cxn modelId="{19449F12-632F-B947-BB94-F1FBB7A4CE7B}" type="presParOf" srcId="{9492B337-3A7C-0E4C-9D64-0D2887F29F95}" destId="{5051FEBC-9729-CC49-8928-03C20D3DD513}" srcOrd="0" destOrd="0" presId="urn:microsoft.com/office/officeart/2005/8/layout/orgChart1"/>
    <dgm:cxn modelId="{C05A86A8-E1B8-4542-81A5-59B03DDC230F}" type="presParOf" srcId="{9492B337-3A7C-0E4C-9D64-0D2887F29F95}" destId="{2A8B9F71-D51A-3F4C-AF2D-B37671861FB7}" srcOrd="1" destOrd="0" presId="urn:microsoft.com/office/officeart/2005/8/layout/orgChart1"/>
    <dgm:cxn modelId="{4CAD6606-1BB1-AF4F-BC9D-0AB0BD48ADD8}" type="presParOf" srcId="{0493C3CC-41AF-404D-844F-BDDFD333B09A}" destId="{F23BCEAF-7E4C-4C40-B48B-1DE6F369F638}" srcOrd="1" destOrd="0" presId="urn:microsoft.com/office/officeart/2005/8/layout/orgChart1"/>
    <dgm:cxn modelId="{C255DC43-1F7B-8248-BB59-0D9BD99B0411}" type="presParOf" srcId="{0493C3CC-41AF-404D-844F-BDDFD333B09A}" destId="{1C9B6D4A-CB56-AF47-98CF-F69A9229A511}" srcOrd="2" destOrd="0" presId="urn:microsoft.com/office/officeart/2005/8/layout/orgChart1"/>
    <dgm:cxn modelId="{0E66AE06-4404-8F49-ADBF-E738759F42B6}" type="presParOf" srcId="{28CD5E27-C306-B143-AFB5-8C39F7E17DA1}" destId="{80A8330E-8B50-594B-83ED-B62EA880DF9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C670EF-9DB7-1740-A3DB-E02294726EAE}" type="doc">
      <dgm:prSet loTypeId="urn:microsoft.com/office/officeart/2005/8/layout/orgChart1" loCatId="" qsTypeId="urn:microsoft.com/office/officeart/2005/8/quickstyle/simple1" qsCatId="simple" csTypeId="urn:microsoft.com/office/officeart/2005/8/colors/colorful3" csCatId="colorful" phldr="1"/>
      <dgm:spPr/>
      <dgm:t>
        <a:bodyPr/>
        <a:lstStyle/>
        <a:p>
          <a:endParaRPr lang="sv-SE"/>
        </a:p>
      </dgm:t>
    </dgm:pt>
    <dgm:pt modelId="{3092FFFE-CA97-2F41-A8AF-AC12E10ED941}">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Medarbetarbeteenden</a:t>
          </a:r>
        </a:p>
      </dgm:t>
    </dgm:pt>
    <dgm:pt modelId="{D90FD7F3-7264-8A4D-9765-046190B34E9B}" type="parTrans" cxnId="{7C985BE8-A37F-0945-8824-0DA8D957702C}">
      <dgm:prSet/>
      <dgm:spPr/>
      <dgm:t>
        <a:bodyPr/>
        <a:lstStyle/>
        <a:p>
          <a:endParaRPr lang="sv-SE"/>
        </a:p>
      </dgm:t>
    </dgm:pt>
    <dgm:pt modelId="{F708A623-9E90-6B43-B18B-DAB0D947F414}" type="sibTrans" cxnId="{7C985BE8-A37F-0945-8824-0DA8D957702C}">
      <dgm:prSet/>
      <dgm:spPr/>
      <dgm:t>
        <a:bodyPr/>
        <a:lstStyle/>
        <a:p>
          <a:endParaRPr lang="sv-SE"/>
        </a:p>
      </dgm:t>
    </dgm:pt>
    <dgm:pt modelId="{886D7DC1-C8A6-BB4C-B4E6-86CAD7B3D696}">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Engagemang</a:t>
          </a:r>
        </a:p>
      </dgm:t>
    </dgm:pt>
    <dgm:pt modelId="{32AFD56C-DDD9-6E42-95BB-2BE359154B16}" type="parTrans" cxnId="{FBB672A8-F068-7240-AFE8-1D4E5817A731}">
      <dgm:prSet/>
      <dgm:spPr>
        <a:ln>
          <a:solidFill>
            <a:schemeClr val="tx1"/>
          </a:solidFill>
        </a:ln>
      </dgm:spPr>
      <dgm:t>
        <a:bodyPr/>
        <a:lstStyle/>
        <a:p>
          <a:endParaRPr lang="sv-SE"/>
        </a:p>
      </dgm:t>
    </dgm:pt>
    <dgm:pt modelId="{AC3A561C-0090-9A45-B023-3502A40B4752}" type="sibTrans" cxnId="{FBB672A8-F068-7240-AFE8-1D4E5817A731}">
      <dgm:prSet/>
      <dgm:spPr/>
      <dgm:t>
        <a:bodyPr/>
        <a:lstStyle/>
        <a:p>
          <a:endParaRPr lang="sv-SE"/>
        </a:p>
      </dgm:t>
    </dgm:pt>
    <dgm:pt modelId="{EECE785F-33EE-FA47-BC86-C367B8DE17C6}">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Ansvar</a:t>
          </a:r>
        </a:p>
      </dgm:t>
    </dgm:pt>
    <dgm:pt modelId="{24AF9989-2FC4-8B4B-9453-671D515D7A3A}" type="parTrans" cxnId="{000FEBAD-08D1-1349-92E4-ECC2639BC693}">
      <dgm:prSet/>
      <dgm:spPr>
        <a:ln>
          <a:solidFill>
            <a:schemeClr val="tx1"/>
          </a:solidFill>
        </a:ln>
      </dgm:spPr>
      <dgm:t>
        <a:bodyPr/>
        <a:lstStyle/>
        <a:p>
          <a:endParaRPr lang="sv-SE"/>
        </a:p>
      </dgm:t>
    </dgm:pt>
    <dgm:pt modelId="{16FEABBD-FF9C-804B-BD15-5C38E55E0846}" type="sibTrans" cxnId="{000FEBAD-08D1-1349-92E4-ECC2639BC693}">
      <dgm:prSet/>
      <dgm:spPr/>
      <dgm:t>
        <a:bodyPr/>
        <a:lstStyle/>
        <a:p>
          <a:endParaRPr lang="sv-SE"/>
        </a:p>
      </dgm:t>
    </dgm:pt>
    <dgm:pt modelId="{8B6EEC38-F85E-824B-B18F-36ECDD8E6DF3}">
      <dgm:prSet phldrT="[Text]" custT="1"/>
      <dgm:spPr>
        <a:solidFill>
          <a:schemeClr val="bg1"/>
        </a:solidFill>
      </dgm:spPr>
      <dgm:t>
        <a:bodyPr/>
        <a:lstStyle/>
        <a:p>
          <a:r>
            <a:rPr lang="sv-SE" sz="1800" b="0" i="0" dirty="0">
              <a:solidFill>
                <a:schemeClr val="tx1"/>
              </a:solidFill>
              <a:latin typeface="+mn-lt"/>
              <a:ea typeface="Source Sans Pro" panose="020B0503030403020204" pitchFamily="34" charset="0"/>
            </a:rPr>
            <a:t>Följa upp</a:t>
          </a:r>
        </a:p>
      </dgm:t>
    </dgm:pt>
    <dgm:pt modelId="{A1D3B799-DB5B-1245-8684-71F8F41B2494}" type="parTrans" cxnId="{D8009F58-E05E-1E47-8D2B-795C41909377}">
      <dgm:prSet/>
      <dgm:spPr>
        <a:ln>
          <a:solidFill>
            <a:schemeClr val="tx1"/>
          </a:solidFill>
        </a:ln>
      </dgm:spPr>
      <dgm:t>
        <a:bodyPr/>
        <a:lstStyle/>
        <a:p>
          <a:endParaRPr lang="sv-SE"/>
        </a:p>
      </dgm:t>
    </dgm:pt>
    <dgm:pt modelId="{2A598D7A-204C-BD4A-863A-F945ED151BE9}" type="sibTrans" cxnId="{D8009F58-E05E-1E47-8D2B-795C41909377}">
      <dgm:prSet/>
      <dgm:spPr/>
      <dgm:t>
        <a:bodyPr/>
        <a:lstStyle/>
        <a:p>
          <a:endParaRPr lang="sv-SE"/>
        </a:p>
      </dgm:t>
    </dgm:pt>
    <dgm:pt modelId="{D1362FB8-A153-AC4D-850B-6884E11D0BEF}" type="pres">
      <dgm:prSet presAssocID="{ECC670EF-9DB7-1740-A3DB-E02294726EAE}" presName="hierChild1" presStyleCnt="0">
        <dgm:presLayoutVars>
          <dgm:orgChart val="1"/>
          <dgm:chPref val="1"/>
          <dgm:dir/>
          <dgm:animOne val="branch"/>
          <dgm:animLvl val="lvl"/>
          <dgm:resizeHandles/>
        </dgm:presLayoutVars>
      </dgm:prSet>
      <dgm:spPr/>
      <dgm:t>
        <a:bodyPr/>
        <a:lstStyle/>
        <a:p>
          <a:endParaRPr lang="sv-SE"/>
        </a:p>
      </dgm:t>
    </dgm:pt>
    <dgm:pt modelId="{28CD5E27-C306-B143-AFB5-8C39F7E17DA1}" type="pres">
      <dgm:prSet presAssocID="{3092FFFE-CA97-2F41-A8AF-AC12E10ED941}" presName="hierRoot1" presStyleCnt="0">
        <dgm:presLayoutVars>
          <dgm:hierBranch val="init"/>
        </dgm:presLayoutVars>
      </dgm:prSet>
      <dgm:spPr/>
    </dgm:pt>
    <dgm:pt modelId="{80CB8C17-2349-FE4B-90DD-324F75279EE9}" type="pres">
      <dgm:prSet presAssocID="{3092FFFE-CA97-2F41-A8AF-AC12E10ED941}" presName="rootComposite1" presStyleCnt="0"/>
      <dgm:spPr/>
    </dgm:pt>
    <dgm:pt modelId="{E51FD4DB-5102-8440-BCA1-FF56D6053B13}" type="pres">
      <dgm:prSet presAssocID="{3092FFFE-CA97-2F41-A8AF-AC12E10ED941}" presName="rootText1" presStyleLbl="node0" presStyleIdx="0" presStyleCnt="1">
        <dgm:presLayoutVars>
          <dgm:chPref val="3"/>
        </dgm:presLayoutVars>
      </dgm:prSet>
      <dgm:spPr/>
      <dgm:t>
        <a:bodyPr/>
        <a:lstStyle/>
        <a:p>
          <a:endParaRPr lang="sv-SE"/>
        </a:p>
      </dgm:t>
    </dgm:pt>
    <dgm:pt modelId="{2FB8986B-348A-CE49-A678-5439BAFF611C}" type="pres">
      <dgm:prSet presAssocID="{3092FFFE-CA97-2F41-A8AF-AC12E10ED941}" presName="rootConnector1" presStyleLbl="node1" presStyleIdx="0" presStyleCnt="0"/>
      <dgm:spPr/>
      <dgm:t>
        <a:bodyPr/>
        <a:lstStyle/>
        <a:p>
          <a:endParaRPr lang="sv-SE"/>
        </a:p>
      </dgm:t>
    </dgm:pt>
    <dgm:pt modelId="{DA54A597-EC81-694D-A2A5-C4231C056E5F}" type="pres">
      <dgm:prSet presAssocID="{3092FFFE-CA97-2F41-A8AF-AC12E10ED941}" presName="hierChild2" presStyleCnt="0"/>
      <dgm:spPr/>
    </dgm:pt>
    <dgm:pt modelId="{4058C8F8-9F9A-D741-A0A1-5DCBBCBEAB1C}" type="pres">
      <dgm:prSet presAssocID="{32AFD56C-DDD9-6E42-95BB-2BE359154B16}" presName="Name37" presStyleLbl="parChTrans1D2" presStyleIdx="0" presStyleCnt="3"/>
      <dgm:spPr/>
      <dgm:t>
        <a:bodyPr/>
        <a:lstStyle/>
        <a:p>
          <a:endParaRPr lang="sv-SE"/>
        </a:p>
      </dgm:t>
    </dgm:pt>
    <dgm:pt modelId="{1498D442-70C4-D44B-8A37-B4D56D153F37}" type="pres">
      <dgm:prSet presAssocID="{886D7DC1-C8A6-BB4C-B4E6-86CAD7B3D696}" presName="hierRoot2" presStyleCnt="0">
        <dgm:presLayoutVars>
          <dgm:hierBranch val="init"/>
        </dgm:presLayoutVars>
      </dgm:prSet>
      <dgm:spPr/>
    </dgm:pt>
    <dgm:pt modelId="{CBDD3BCB-3AC3-264A-8AD5-2DB3355594C5}" type="pres">
      <dgm:prSet presAssocID="{886D7DC1-C8A6-BB4C-B4E6-86CAD7B3D696}" presName="rootComposite" presStyleCnt="0"/>
      <dgm:spPr/>
    </dgm:pt>
    <dgm:pt modelId="{CB26372D-76EA-B048-B773-E45F95B4F1D7}" type="pres">
      <dgm:prSet presAssocID="{886D7DC1-C8A6-BB4C-B4E6-86CAD7B3D696}" presName="rootText" presStyleLbl="node2" presStyleIdx="0" presStyleCnt="3">
        <dgm:presLayoutVars>
          <dgm:chPref val="3"/>
        </dgm:presLayoutVars>
      </dgm:prSet>
      <dgm:spPr/>
      <dgm:t>
        <a:bodyPr/>
        <a:lstStyle/>
        <a:p>
          <a:endParaRPr lang="sv-SE"/>
        </a:p>
      </dgm:t>
    </dgm:pt>
    <dgm:pt modelId="{841E8577-4B0A-0544-94D9-98A0E21657F4}" type="pres">
      <dgm:prSet presAssocID="{886D7DC1-C8A6-BB4C-B4E6-86CAD7B3D696}" presName="rootConnector" presStyleLbl="node2" presStyleIdx="0" presStyleCnt="3"/>
      <dgm:spPr/>
      <dgm:t>
        <a:bodyPr/>
        <a:lstStyle/>
        <a:p>
          <a:endParaRPr lang="sv-SE"/>
        </a:p>
      </dgm:t>
    </dgm:pt>
    <dgm:pt modelId="{E0E70889-BAF4-6347-975F-A31328971319}" type="pres">
      <dgm:prSet presAssocID="{886D7DC1-C8A6-BB4C-B4E6-86CAD7B3D696}" presName="hierChild4" presStyleCnt="0"/>
      <dgm:spPr/>
    </dgm:pt>
    <dgm:pt modelId="{6DF048AF-3ED4-6E43-AD5D-B71CA6C4EFF3}" type="pres">
      <dgm:prSet presAssocID="{886D7DC1-C8A6-BB4C-B4E6-86CAD7B3D696}" presName="hierChild5" presStyleCnt="0"/>
      <dgm:spPr/>
    </dgm:pt>
    <dgm:pt modelId="{D59C04C9-951C-8342-AD48-4077694FEF2C}" type="pres">
      <dgm:prSet presAssocID="{24AF9989-2FC4-8B4B-9453-671D515D7A3A}" presName="Name37" presStyleLbl="parChTrans1D2" presStyleIdx="1" presStyleCnt="3"/>
      <dgm:spPr/>
      <dgm:t>
        <a:bodyPr/>
        <a:lstStyle/>
        <a:p>
          <a:endParaRPr lang="sv-SE"/>
        </a:p>
      </dgm:t>
    </dgm:pt>
    <dgm:pt modelId="{66B67B33-45ED-754A-AB35-007AD731F6EE}" type="pres">
      <dgm:prSet presAssocID="{EECE785F-33EE-FA47-BC86-C367B8DE17C6}" presName="hierRoot2" presStyleCnt="0">
        <dgm:presLayoutVars>
          <dgm:hierBranch val="init"/>
        </dgm:presLayoutVars>
      </dgm:prSet>
      <dgm:spPr/>
    </dgm:pt>
    <dgm:pt modelId="{180F6492-B071-FE4E-A270-0F8256388193}" type="pres">
      <dgm:prSet presAssocID="{EECE785F-33EE-FA47-BC86-C367B8DE17C6}" presName="rootComposite" presStyleCnt="0"/>
      <dgm:spPr/>
    </dgm:pt>
    <dgm:pt modelId="{54C6247A-BAE3-7D46-9FF4-9B392BF62590}" type="pres">
      <dgm:prSet presAssocID="{EECE785F-33EE-FA47-BC86-C367B8DE17C6}" presName="rootText" presStyleLbl="node2" presStyleIdx="1" presStyleCnt="3">
        <dgm:presLayoutVars>
          <dgm:chPref val="3"/>
        </dgm:presLayoutVars>
      </dgm:prSet>
      <dgm:spPr/>
      <dgm:t>
        <a:bodyPr/>
        <a:lstStyle/>
        <a:p>
          <a:endParaRPr lang="sv-SE"/>
        </a:p>
      </dgm:t>
    </dgm:pt>
    <dgm:pt modelId="{74198FF0-1053-2745-AFC2-47BE1B16FB22}" type="pres">
      <dgm:prSet presAssocID="{EECE785F-33EE-FA47-BC86-C367B8DE17C6}" presName="rootConnector" presStyleLbl="node2" presStyleIdx="1" presStyleCnt="3"/>
      <dgm:spPr/>
      <dgm:t>
        <a:bodyPr/>
        <a:lstStyle/>
        <a:p>
          <a:endParaRPr lang="sv-SE"/>
        </a:p>
      </dgm:t>
    </dgm:pt>
    <dgm:pt modelId="{8D0935BA-CF07-A541-935C-343DF297123F}" type="pres">
      <dgm:prSet presAssocID="{EECE785F-33EE-FA47-BC86-C367B8DE17C6}" presName="hierChild4" presStyleCnt="0"/>
      <dgm:spPr/>
    </dgm:pt>
    <dgm:pt modelId="{78A1F48A-13EF-D54A-BE5A-5C686FD61C1D}" type="pres">
      <dgm:prSet presAssocID="{EECE785F-33EE-FA47-BC86-C367B8DE17C6}" presName="hierChild5" presStyleCnt="0"/>
      <dgm:spPr/>
    </dgm:pt>
    <dgm:pt modelId="{B105A1DA-4849-734D-A808-4DF2A7BD9FAA}" type="pres">
      <dgm:prSet presAssocID="{A1D3B799-DB5B-1245-8684-71F8F41B2494}" presName="Name37" presStyleLbl="parChTrans1D2" presStyleIdx="2" presStyleCnt="3"/>
      <dgm:spPr/>
      <dgm:t>
        <a:bodyPr/>
        <a:lstStyle/>
        <a:p>
          <a:endParaRPr lang="sv-SE"/>
        </a:p>
      </dgm:t>
    </dgm:pt>
    <dgm:pt modelId="{0493C3CC-41AF-404D-844F-BDDFD333B09A}" type="pres">
      <dgm:prSet presAssocID="{8B6EEC38-F85E-824B-B18F-36ECDD8E6DF3}" presName="hierRoot2" presStyleCnt="0">
        <dgm:presLayoutVars>
          <dgm:hierBranch val="init"/>
        </dgm:presLayoutVars>
      </dgm:prSet>
      <dgm:spPr/>
    </dgm:pt>
    <dgm:pt modelId="{9492B337-3A7C-0E4C-9D64-0D2887F29F95}" type="pres">
      <dgm:prSet presAssocID="{8B6EEC38-F85E-824B-B18F-36ECDD8E6DF3}" presName="rootComposite" presStyleCnt="0"/>
      <dgm:spPr/>
    </dgm:pt>
    <dgm:pt modelId="{5051FEBC-9729-CC49-8928-03C20D3DD513}" type="pres">
      <dgm:prSet presAssocID="{8B6EEC38-F85E-824B-B18F-36ECDD8E6DF3}" presName="rootText" presStyleLbl="node2" presStyleIdx="2" presStyleCnt="3">
        <dgm:presLayoutVars>
          <dgm:chPref val="3"/>
        </dgm:presLayoutVars>
      </dgm:prSet>
      <dgm:spPr/>
      <dgm:t>
        <a:bodyPr/>
        <a:lstStyle/>
        <a:p>
          <a:endParaRPr lang="sv-SE"/>
        </a:p>
      </dgm:t>
    </dgm:pt>
    <dgm:pt modelId="{2A8B9F71-D51A-3F4C-AF2D-B37671861FB7}" type="pres">
      <dgm:prSet presAssocID="{8B6EEC38-F85E-824B-B18F-36ECDD8E6DF3}" presName="rootConnector" presStyleLbl="node2" presStyleIdx="2" presStyleCnt="3"/>
      <dgm:spPr/>
      <dgm:t>
        <a:bodyPr/>
        <a:lstStyle/>
        <a:p>
          <a:endParaRPr lang="sv-SE"/>
        </a:p>
      </dgm:t>
    </dgm:pt>
    <dgm:pt modelId="{F23BCEAF-7E4C-4C40-B48B-1DE6F369F638}" type="pres">
      <dgm:prSet presAssocID="{8B6EEC38-F85E-824B-B18F-36ECDD8E6DF3}" presName="hierChild4" presStyleCnt="0"/>
      <dgm:spPr/>
    </dgm:pt>
    <dgm:pt modelId="{1C9B6D4A-CB56-AF47-98CF-F69A9229A511}" type="pres">
      <dgm:prSet presAssocID="{8B6EEC38-F85E-824B-B18F-36ECDD8E6DF3}" presName="hierChild5" presStyleCnt="0"/>
      <dgm:spPr/>
    </dgm:pt>
    <dgm:pt modelId="{80A8330E-8B50-594B-83ED-B62EA880DF96}" type="pres">
      <dgm:prSet presAssocID="{3092FFFE-CA97-2F41-A8AF-AC12E10ED941}" presName="hierChild3" presStyleCnt="0"/>
      <dgm:spPr/>
    </dgm:pt>
  </dgm:ptLst>
  <dgm:cxnLst>
    <dgm:cxn modelId="{7C985BE8-A37F-0945-8824-0DA8D957702C}" srcId="{ECC670EF-9DB7-1740-A3DB-E02294726EAE}" destId="{3092FFFE-CA97-2F41-A8AF-AC12E10ED941}" srcOrd="0" destOrd="0" parTransId="{D90FD7F3-7264-8A4D-9765-046190B34E9B}" sibTransId="{F708A623-9E90-6B43-B18B-DAB0D947F414}"/>
    <dgm:cxn modelId="{FBB672A8-F068-7240-AFE8-1D4E5817A731}" srcId="{3092FFFE-CA97-2F41-A8AF-AC12E10ED941}" destId="{886D7DC1-C8A6-BB4C-B4E6-86CAD7B3D696}" srcOrd="0" destOrd="0" parTransId="{32AFD56C-DDD9-6E42-95BB-2BE359154B16}" sibTransId="{AC3A561C-0090-9A45-B023-3502A40B4752}"/>
    <dgm:cxn modelId="{B1F0EDCE-C9D6-0C43-90BB-4B9B9A21F3D4}" type="presOf" srcId="{32AFD56C-DDD9-6E42-95BB-2BE359154B16}" destId="{4058C8F8-9F9A-D741-A0A1-5DCBBCBEAB1C}" srcOrd="0" destOrd="0" presId="urn:microsoft.com/office/officeart/2005/8/layout/orgChart1"/>
    <dgm:cxn modelId="{DC80EA65-FDF6-B64F-AEA6-21154F67D847}" type="presOf" srcId="{3092FFFE-CA97-2F41-A8AF-AC12E10ED941}" destId="{2FB8986B-348A-CE49-A678-5439BAFF611C}" srcOrd="1" destOrd="0" presId="urn:microsoft.com/office/officeart/2005/8/layout/orgChart1"/>
    <dgm:cxn modelId="{BE52CFA3-32B9-BF4D-9068-FBCD78C80546}" type="presOf" srcId="{A1D3B799-DB5B-1245-8684-71F8F41B2494}" destId="{B105A1DA-4849-734D-A808-4DF2A7BD9FAA}" srcOrd="0" destOrd="0" presId="urn:microsoft.com/office/officeart/2005/8/layout/orgChart1"/>
    <dgm:cxn modelId="{9957C67E-A07C-5243-80A8-3A65755E142A}" type="presOf" srcId="{886D7DC1-C8A6-BB4C-B4E6-86CAD7B3D696}" destId="{841E8577-4B0A-0544-94D9-98A0E21657F4}" srcOrd="1" destOrd="0" presId="urn:microsoft.com/office/officeart/2005/8/layout/orgChart1"/>
    <dgm:cxn modelId="{000FEBAD-08D1-1349-92E4-ECC2639BC693}" srcId="{3092FFFE-CA97-2F41-A8AF-AC12E10ED941}" destId="{EECE785F-33EE-FA47-BC86-C367B8DE17C6}" srcOrd="1" destOrd="0" parTransId="{24AF9989-2FC4-8B4B-9453-671D515D7A3A}" sibTransId="{16FEABBD-FF9C-804B-BD15-5C38E55E0846}"/>
    <dgm:cxn modelId="{4108E751-D015-0543-974C-082AE158E64C}" type="presOf" srcId="{8B6EEC38-F85E-824B-B18F-36ECDD8E6DF3}" destId="{2A8B9F71-D51A-3F4C-AF2D-B37671861FB7}" srcOrd="1" destOrd="0" presId="urn:microsoft.com/office/officeart/2005/8/layout/orgChart1"/>
    <dgm:cxn modelId="{E18C4239-785D-794D-A94C-6D7ABE520C6C}" type="presOf" srcId="{24AF9989-2FC4-8B4B-9453-671D515D7A3A}" destId="{D59C04C9-951C-8342-AD48-4077694FEF2C}" srcOrd="0" destOrd="0" presId="urn:microsoft.com/office/officeart/2005/8/layout/orgChart1"/>
    <dgm:cxn modelId="{6A14E2EE-0532-7F42-BD4B-9CA1F87A9B51}" type="presOf" srcId="{3092FFFE-CA97-2F41-A8AF-AC12E10ED941}" destId="{E51FD4DB-5102-8440-BCA1-FF56D6053B13}" srcOrd="0" destOrd="0" presId="urn:microsoft.com/office/officeart/2005/8/layout/orgChart1"/>
    <dgm:cxn modelId="{6B4D1E84-9A71-3F4A-95FC-C677C030691E}" type="presOf" srcId="{EECE785F-33EE-FA47-BC86-C367B8DE17C6}" destId="{74198FF0-1053-2745-AFC2-47BE1B16FB22}" srcOrd="1" destOrd="0" presId="urn:microsoft.com/office/officeart/2005/8/layout/orgChart1"/>
    <dgm:cxn modelId="{D0ABA3CB-A322-D748-B9A6-914E6677BF30}" type="presOf" srcId="{EECE785F-33EE-FA47-BC86-C367B8DE17C6}" destId="{54C6247A-BAE3-7D46-9FF4-9B392BF62590}" srcOrd="0" destOrd="0" presId="urn:microsoft.com/office/officeart/2005/8/layout/orgChart1"/>
    <dgm:cxn modelId="{7743AB0B-1023-7A46-8DDE-1DC0AFE9E566}" type="presOf" srcId="{8B6EEC38-F85E-824B-B18F-36ECDD8E6DF3}" destId="{5051FEBC-9729-CC49-8928-03C20D3DD513}" srcOrd="0" destOrd="0" presId="urn:microsoft.com/office/officeart/2005/8/layout/orgChart1"/>
    <dgm:cxn modelId="{455E65A9-C072-BE47-B1D3-A86DE77638B9}" type="presOf" srcId="{886D7DC1-C8A6-BB4C-B4E6-86CAD7B3D696}" destId="{CB26372D-76EA-B048-B773-E45F95B4F1D7}" srcOrd="0" destOrd="0" presId="urn:microsoft.com/office/officeart/2005/8/layout/orgChart1"/>
    <dgm:cxn modelId="{3B7FAAF1-C324-8344-82B2-A0A33BFBC1C5}" type="presOf" srcId="{ECC670EF-9DB7-1740-A3DB-E02294726EAE}" destId="{D1362FB8-A153-AC4D-850B-6884E11D0BEF}" srcOrd="0" destOrd="0" presId="urn:microsoft.com/office/officeart/2005/8/layout/orgChart1"/>
    <dgm:cxn modelId="{D8009F58-E05E-1E47-8D2B-795C41909377}" srcId="{3092FFFE-CA97-2F41-A8AF-AC12E10ED941}" destId="{8B6EEC38-F85E-824B-B18F-36ECDD8E6DF3}" srcOrd="2" destOrd="0" parTransId="{A1D3B799-DB5B-1245-8684-71F8F41B2494}" sibTransId="{2A598D7A-204C-BD4A-863A-F945ED151BE9}"/>
    <dgm:cxn modelId="{C924FE71-EEB2-954F-93B6-CDC364F66F10}" type="presParOf" srcId="{D1362FB8-A153-AC4D-850B-6884E11D0BEF}" destId="{28CD5E27-C306-B143-AFB5-8C39F7E17DA1}" srcOrd="0" destOrd="0" presId="urn:microsoft.com/office/officeart/2005/8/layout/orgChart1"/>
    <dgm:cxn modelId="{18F2FBE3-0D36-574C-B7B7-21450044B966}" type="presParOf" srcId="{28CD5E27-C306-B143-AFB5-8C39F7E17DA1}" destId="{80CB8C17-2349-FE4B-90DD-324F75279EE9}" srcOrd="0" destOrd="0" presId="urn:microsoft.com/office/officeart/2005/8/layout/orgChart1"/>
    <dgm:cxn modelId="{DBDFC46B-AEB9-FB4E-95C0-FE1B6365BEF7}" type="presParOf" srcId="{80CB8C17-2349-FE4B-90DD-324F75279EE9}" destId="{E51FD4DB-5102-8440-BCA1-FF56D6053B13}" srcOrd="0" destOrd="0" presId="urn:microsoft.com/office/officeart/2005/8/layout/orgChart1"/>
    <dgm:cxn modelId="{63512467-CA1C-944B-AAB1-E555366B3166}" type="presParOf" srcId="{80CB8C17-2349-FE4B-90DD-324F75279EE9}" destId="{2FB8986B-348A-CE49-A678-5439BAFF611C}" srcOrd="1" destOrd="0" presId="urn:microsoft.com/office/officeart/2005/8/layout/orgChart1"/>
    <dgm:cxn modelId="{15006759-E95F-3349-AF2E-520148FD7AE2}" type="presParOf" srcId="{28CD5E27-C306-B143-AFB5-8C39F7E17DA1}" destId="{DA54A597-EC81-694D-A2A5-C4231C056E5F}" srcOrd="1" destOrd="0" presId="urn:microsoft.com/office/officeart/2005/8/layout/orgChart1"/>
    <dgm:cxn modelId="{FB95EBFC-ADF6-8540-BCB7-40148A393A60}" type="presParOf" srcId="{DA54A597-EC81-694D-A2A5-C4231C056E5F}" destId="{4058C8F8-9F9A-D741-A0A1-5DCBBCBEAB1C}" srcOrd="0" destOrd="0" presId="urn:microsoft.com/office/officeart/2005/8/layout/orgChart1"/>
    <dgm:cxn modelId="{45586514-A101-AF41-B1B5-04EBD6A703E8}" type="presParOf" srcId="{DA54A597-EC81-694D-A2A5-C4231C056E5F}" destId="{1498D442-70C4-D44B-8A37-B4D56D153F37}" srcOrd="1" destOrd="0" presId="urn:microsoft.com/office/officeart/2005/8/layout/orgChart1"/>
    <dgm:cxn modelId="{0EFD7226-670A-2847-9C62-B9D8187AA456}" type="presParOf" srcId="{1498D442-70C4-D44B-8A37-B4D56D153F37}" destId="{CBDD3BCB-3AC3-264A-8AD5-2DB3355594C5}" srcOrd="0" destOrd="0" presId="urn:microsoft.com/office/officeart/2005/8/layout/orgChart1"/>
    <dgm:cxn modelId="{A354C309-5F7A-C544-989B-C3075D8D38BC}" type="presParOf" srcId="{CBDD3BCB-3AC3-264A-8AD5-2DB3355594C5}" destId="{CB26372D-76EA-B048-B773-E45F95B4F1D7}" srcOrd="0" destOrd="0" presId="urn:microsoft.com/office/officeart/2005/8/layout/orgChart1"/>
    <dgm:cxn modelId="{FDF04DEF-8BCF-1D4F-AF04-90195D26C40C}" type="presParOf" srcId="{CBDD3BCB-3AC3-264A-8AD5-2DB3355594C5}" destId="{841E8577-4B0A-0544-94D9-98A0E21657F4}" srcOrd="1" destOrd="0" presId="urn:microsoft.com/office/officeart/2005/8/layout/orgChart1"/>
    <dgm:cxn modelId="{00EB547F-1E84-DF4C-8029-3A0341B3D86B}" type="presParOf" srcId="{1498D442-70C4-D44B-8A37-B4D56D153F37}" destId="{E0E70889-BAF4-6347-975F-A31328971319}" srcOrd="1" destOrd="0" presId="urn:microsoft.com/office/officeart/2005/8/layout/orgChart1"/>
    <dgm:cxn modelId="{14D21B44-F870-9C49-85A2-7E4B43AD7B23}" type="presParOf" srcId="{1498D442-70C4-D44B-8A37-B4D56D153F37}" destId="{6DF048AF-3ED4-6E43-AD5D-B71CA6C4EFF3}" srcOrd="2" destOrd="0" presId="urn:microsoft.com/office/officeart/2005/8/layout/orgChart1"/>
    <dgm:cxn modelId="{1B66D5C4-E8CC-BE4C-B1D8-59CC0AC4C470}" type="presParOf" srcId="{DA54A597-EC81-694D-A2A5-C4231C056E5F}" destId="{D59C04C9-951C-8342-AD48-4077694FEF2C}" srcOrd="2" destOrd="0" presId="urn:microsoft.com/office/officeart/2005/8/layout/orgChart1"/>
    <dgm:cxn modelId="{56B493A8-E40F-4442-808C-51D969E6FF89}" type="presParOf" srcId="{DA54A597-EC81-694D-A2A5-C4231C056E5F}" destId="{66B67B33-45ED-754A-AB35-007AD731F6EE}" srcOrd="3" destOrd="0" presId="urn:microsoft.com/office/officeart/2005/8/layout/orgChart1"/>
    <dgm:cxn modelId="{7A3CE5EB-1871-4F4D-B97E-00D7BCC7FC91}" type="presParOf" srcId="{66B67B33-45ED-754A-AB35-007AD731F6EE}" destId="{180F6492-B071-FE4E-A270-0F8256388193}" srcOrd="0" destOrd="0" presId="urn:microsoft.com/office/officeart/2005/8/layout/orgChart1"/>
    <dgm:cxn modelId="{E63ED1FD-DCF0-6D4C-9EF9-DF4623341D9D}" type="presParOf" srcId="{180F6492-B071-FE4E-A270-0F8256388193}" destId="{54C6247A-BAE3-7D46-9FF4-9B392BF62590}" srcOrd="0" destOrd="0" presId="urn:microsoft.com/office/officeart/2005/8/layout/orgChart1"/>
    <dgm:cxn modelId="{9682F638-9CCF-6E41-9828-64E4C888CAB7}" type="presParOf" srcId="{180F6492-B071-FE4E-A270-0F8256388193}" destId="{74198FF0-1053-2745-AFC2-47BE1B16FB22}" srcOrd="1" destOrd="0" presId="urn:microsoft.com/office/officeart/2005/8/layout/orgChart1"/>
    <dgm:cxn modelId="{04658E56-B35D-1B47-99B7-C85F74F08F98}" type="presParOf" srcId="{66B67B33-45ED-754A-AB35-007AD731F6EE}" destId="{8D0935BA-CF07-A541-935C-343DF297123F}" srcOrd="1" destOrd="0" presId="urn:microsoft.com/office/officeart/2005/8/layout/orgChart1"/>
    <dgm:cxn modelId="{583BA7EA-4538-8A40-900B-AE6A90E923B7}" type="presParOf" srcId="{66B67B33-45ED-754A-AB35-007AD731F6EE}" destId="{78A1F48A-13EF-D54A-BE5A-5C686FD61C1D}" srcOrd="2" destOrd="0" presId="urn:microsoft.com/office/officeart/2005/8/layout/orgChart1"/>
    <dgm:cxn modelId="{3D07F3B6-2073-4246-A3FC-D57A7C0106FC}" type="presParOf" srcId="{DA54A597-EC81-694D-A2A5-C4231C056E5F}" destId="{B105A1DA-4849-734D-A808-4DF2A7BD9FAA}" srcOrd="4" destOrd="0" presId="urn:microsoft.com/office/officeart/2005/8/layout/orgChart1"/>
    <dgm:cxn modelId="{264DDC86-8835-3348-B861-84158181BB85}" type="presParOf" srcId="{DA54A597-EC81-694D-A2A5-C4231C056E5F}" destId="{0493C3CC-41AF-404D-844F-BDDFD333B09A}" srcOrd="5" destOrd="0" presId="urn:microsoft.com/office/officeart/2005/8/layout/orgChart1"/>
    <dgm:cxn modelId="{22049D56-A1DD-6043-90B5-93E47844C035}" type="presParOf" srcId="{0493C3CC-41AF-404D-844F-BDDFD333B09A}" destId="{9492B337-3A7C-0E4C-9D64-0D2887F29F95}" srcOrd="0" destOrd="0" presId="urn:microsoft.com/office/officeart/2005/8/layout/orgChart1"/>
    <dgm:cxn modelId="{19449F12-632F-B947-BB94-F1FBB7A4CE7B}" type="presParOf" srcId="{9492B337-3A7C-0E4C-9D64-0D2887F29F95}" destId="{5051FEBC-9729-CC49-8928-03C20D3DD513}" srcOrd="0" destOrd="0" presId="urn:microsoft.com/office/officeart/2005/8/layout/orgChart1"/>
    <dgm:cxn modelId="{C05A86A8-E1B8-4542-81A5-59B03DDC230F}" type="presParOf" srcId="{9492B337-3A7C-0E4C-9D64-0D2887F29F95}" destId="{2A8B9F71-D51A-3F4C-AF2D-B37671861FB7}" srcOrd="1" destOrd="0" presId="urn:microsoft.com/office/officeart/2005/8/layout/orgChart1"/>
    <dgm:cxn modelId="{4CAD6606-1BB1-AF4F-BC9D-0AB0BD48ADD8}" type="presParOf" srcId="{0493C3CC-41AF-404D-844F-BDDFD333B09A}" destId="{F23BCEAF-7E4C-4C40-B48B-1DE6F369F638}" srcOrd="1" destOrd="0" presId="urn:microsoft.com/office/officeart/2005/8/layout/orgChart1"/>
    <dgm:cxn modelId="{C255DC43-1F7B-8248-BB59-0D9BD99B0411}" type="presParOf" srcId="{0493C3CC-41AF-404D-844F-BDDFD333B09A}" destId="{1C9B6D4A-CB56-AF47-98CF-F69A9229A511}" srcOrd="2" destOrd="0" presId="urn:microsoft.com/office/officeart/2005/8/layout/orgChart1"/>
    <dgm:cxn modelId="{0E66AE06-4404-8F49-ADBF-E738759F42B6}" type="presParOf" srcId="{28CD5E27-C306-B143-AFB5-8C39F7E17DA1}" destId="{80A8330E-8B50-594B-83ED-B62EA880DF9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5A1DA-4849-734D-A808-4DF2A7BD9FAA}">
      <dsp:nvSpPr>
        <dsp:cNvPr id="0" name=""/>
        <dsp:cNvSpPr/>
      </dsp:nvSpPr>
      <dsp:spPr>
        <a:xfrm>
          <a:off x="4039790" y="2128223"/>
          <a:ext cx="2858181" cy="496048"/>
        </a:xfrm>
        <a:custGeom>
          <a:avLst/>
          <a:gdLst/>
          <a:ahLst/>
          <a:cxnLst/>
          <a:rect l="0" t="0" r="0" b="0"/>
          <a:pathLst>
            <a:path>
              <a:moveTo>
                <a:pt x="0" y="0"/>
              </a:moveTo>
              <a:lnTo>
                <a:pt x="0" y="248024"/>
              </a:lnTo>
              <a:lnTo>
                <a:pt x="2858181" y="248024"/>
              </a:lnTo>
              <a:lnTo>
                <a:pt x="2858181" y="49604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59C04C9-951C-8342-AD48-4077694FEF2C}">
      <dsp:nvSpPr>
        <dsp:cNvPr id="0" name=""/>
        <dsp:cNvSpPr/>
      </dsp:nvSpPr>
      <dsp:spPr>
        <a:xfrm>
          <a:off x="3994070" y="2128223"/>
          <a:ext cx="91440" cy="496048"/>
        </a:xfrm>
        <a:custGeom>
          <a:avLst/>
          <a:gdLst/>
          <a:ahLst/>
          <a:cxnLst/>
          <a:rect l="0" t="0" r="0" b="0"/>
          <a:pathLst>
            <a:path>
              <a:moveTo>
                <a:pt x="45720" y="0"/>
              </a:moveTo>
              <a:lnTo>
                <a:pt x="45720" y="49604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058C8F8-9F9A-D741-A0A1-5DCBBCBEAB1C}">
      <dsp:nvSpPr>
        <dsp:cNvPr id="0" name=""/>
        <dsp:cNvSpPr/>
      </dsp:nvSpPr>
      <dsp:spPr>
        <a:xfrm>
          <a:off x="1181066" y="2128223"/>
          <a:ext cx="2858723" cy="515712"/>
        </a:xfrm>
        <a:custGeom>
          <a:avLst/>
          <a:gdLst/>
          <a:ahLst/>
          <a:cxnLst/>
          <a:rect l="0" t="0" r="0" b="0"/>
          <a:pathLst>
            <a:path>
              <a:moveTo>
                <a:pt x="2858723" y="0"/>
              </a:moveTo>
              <a:lnTo>
                <a:pt x="2858723" y="267688"/>
              </a:lnTo>
              <a:lnTo>
                <a:pt x="0" y="267688"/>
              </a:lnTo>
              <a:lnTo>
                <a:pt x="0" y="51571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51FD4DB-5102-8440-BCA1-FF56D6053B13}">
      <dsp:nvSpPr>
        <dsp:cNvPr id="0" name=""/>
        <dsp:cNvSpPr/>
      </dsp:nvSpPr>
      <dsp:spPr>
        <a:xfrm>
          <a:off x="2705173" y="845242"/>
          <a:ext cx="2669234" cy="1282980"/>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Medarbetarbeteenden</a:t>
          </a:r>
        </a:p>
      </dsp:txBody>
      <dsp:txXfrm>
        <a:off x="2705173" y="845242"/>
        <a:ext cx="2669234" cy="1282980"/>
      </dsp:txXfrm>
    </dsp:sp>
    <dsp:sp modelId="{CB26372D-76EA-B048-B773-E45F95B4F1D7}">
      <dsp:nvSpPr>
        <dsp:cNvPr id="0" name=""/>
        <dsp:cNvSpPr/>
      </dsp:nvSpPr>
      <dsp:spPr>
        <a:xfrm>
          <a:off x="0" y="2643936"/>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Tala väl om</a:t>
          </a:r>
        </a:p>
      </dsp:txBody>
      <dsp:txXfrm>
        <a:off x="0" y="2643936"/>
        <a:ext cx="2362133" cy="1181066"/>
      </dsp:txXfrm>
    </dsp:sp>
    <dsp:sp modelId="{54C6247A-BAE3-7D46-9FF4-9B392BF62590}">
      <dsp:nvSpPr>
        <dsp:cNvPr id="0" name=""/>
        <dsp:cNvSpPr/>
      </dsp:nvSpPr>
      <dsp:spPr>
        <a:xfrm>
          <a:off x="2858723" y="2624271"/>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Lyssna med</a:t>
          </a:r>
          <a:br>
            <a:rPr lang="sv-SE" sz="1800" b="0" i="0" kern="1200" dirty="0">
              <a:solidFill>
                <a:schemeClr val="tx1"/>
              </a:solidFill>
              <a:latin typeface="+mn-lt"/>
              <a:ea typeface="Source Sans Pro" panose="020B0503030403020204" pitchFamily="34" charset="0"/>
            </a:rPr>
          </a:br>
          <a:r>
            <a:rPr lang="sv-SE" sz="1800" b="0" i="0" kern="1200" dirty="0">
              <a:solidFill>
                <a:schemeClr val="tx1"/>
              </a:solidFill>
              <a:latin typeface="+mn-lt"/>
              <a:ea typeface="Source Sans Pro" panose="020B0503030403020204" pitchFamily="34" charset="0"/>
            </a:rPr>
            <a:t> intentionen att förstå</a:t>
          </a:r>
        </a:p>
      </dsp:txBody>
      <dsp:txXfrm>
        <a:off x="2858723" y="2624271"/>
        <a:ext cx="2362133" cy="1181066"/>
      </dsp:txXfrm>
    </dsp:sp>
    <dsp:sp modelId="{5051FEBC-9729-CC49-8928-03C20D3DD513}">
      <dsp:nvSpPr>
        <dsp:cNvPr id="0" name=""/>
        <dsp:cNvSpPr/>
      </dsp:nvSpPr>
      <dsp:spPr>
        <a:xfrm>
          <a:off x="5716905" y="2624271"/>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Se och ta sig an möjligheter</a:t>
          </a:r>
        </a:p>
      </dsp:txBody>
      <dsp:txXfrm>
        <a:off x="5716905" y="2624271"/>
        <a:ext cx="2362133" cy="1181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5A1DA-4849-734D-A808-4DF2A7BD9FAA}">
      <dsp:nvSpPr>
        <dsp:cNvPr id="0" name=""/>
        <dsp:cNvSpPr/>
      </dsp:nvSpPr>
      <dsp:spPr>
        <a:xfrm>
          <a:off x="4039790" y="2077266"/>
          <a:ext cx="2858181" cy="496048"/>
        </a:xfrm>
        <a:custGeom>
          <a:avLst/>
          <a:gdLst/>
          <a:ahLst/>
          <a:cxnLst/>
          <a:rect l="0" t="0" r="0" b="0"/>
          <a:pathLst>
            <a:path>
              <a:moveTo>
                <a:pt x="0" y="0"/>
              </a:moveTo>
              <a:lnTo>
                <a:pt x="0" y="248024"/>
              </a:lnTo>
              <a:lnTo>
                <a:pt x="2858181" y="248024"/>
              </a:lnTo>
              <a:lnTo>
                <a:pt x="2858181" y="49604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59C04C9-951C-8342-AD48-4077694FEF2C}">
      <dsp:nvSpPr>
        <dsp:cNvPr id="0" name=""/>
        <dsp:cNvSpPr/>
      </dsp:nvSpPr>
      <dsp:spPr>
        <a:xfrm>
          <a:off x="3994070" y="2077266"/>
          <a:ext cx="91440" cy="496048"/>
        </a:xfrm>
        <a:custGeom>
          <a:avLst/>
          <a:gdLst/>
          <a:ahLst/>
          <a:cxnLst/>
          <a:rect l="0" t="0" r="0" b="0"/>
          <a:pathLst>
            <a:path>
              <a:moveTo>
                <a:pt x="45720" y="0"/>
              </a:moveTo>
              <a:lnTo>
                <a:pt x="45720" y="49604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058C8F8-9F9A-D741-A0A1-5DCBBCBEAB1C}">
      <dsp:nvSpPr>
        <dsp:cNvPr id="0" name=""/>
        <dsp:cNvSpPr/>
      </dsp:nvSpPr>
      <dsp:spPr>
        <a:xfrm>
          <a:off x="1181609" y="2077266"/>
          <a:ext cx="2858181" cy="496048"/>
        </a:xfrm>
        <a:custGeom>
          <a:avLst/>
          <a:gdLst/>
          <a:ahLst/>
          <a:cxnLst/>
          <a:rect l="0" t="0" r="0" b="0"/>
          <a:pathLst>
            <a:path>
              <a:moveTo>
                <a:pt x="2858181" y="0"/>
              </a:moveTo>
              <a:lnTo>
                <a:pt x="2858181" y="248024"/>
              </a:lnTo>
              <a:lnTo>
                <a:pt x="0" y="248024"/>
              </a:lnTo>
              <a:lnTo>
                <a:pt x="0" y="49604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51FD4DB-5102-8440-BCA1-FF56D6053B13}">
      <dsp:nvSpPr>
        <dsp:cNvPr id="0" name=""/>
        <dsp:cNvSpPr/>
      </dsp:nvSpPr>
      <dsp:spPr>
        <a:xfrm>
          <a:off x="2858723" y="896199"/>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Medarbetarbeteenden</a:t>
          </a:r>
        </a:p>
      </dsp:txBody>
      <dsp:txXfrm>
        <a:off x="2858723" y="896199"/>
        <a:ext cx="2362133" cy="1181066"/>
      </dsp:txXfrm>
    </dsp:sp>
    <dsp:sp modelId="{CB26372D-76EA-B048-B773-E45F95B4F1D7}">
      <dsp:nvSpPr>
        <dsp:cNvPr id="0" name=""/>
        <dsp:cNvSpPr/>
      </dsp:nvSpPr>
      <dsp:spPr>
        <a:xfrm>
          <a:off x="542" y="2573314"/>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Ta ansvar för helheten</a:t>
          </a:r>
        </a:p>
      </dsp:txBody>
      <dsp:txXfrm>
        <a:off x="542" y="2573314"/>
        <a:ext cx="2362133" cy="1181066"/>
      </dsp:txXfrm>
    </dsp:sp>
    <dsp:sp modelId="{54C6247A-BAE3-7D46-9FF4-9B392BF62590}">
      <dsp:nvSpPr>
        <dsp:cNvPr id="0" name=""/>
        <dsp:cNvSpPr/>
      </dsp:nvSpPr>
      <dsp:spPr>
        <a:xfrm>
          <a:off x="2858723" y="2573314"/>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Aktiv dialog</a:t>
          </a:r>
        </a:p>
      </dsp:txBody>
      <dsp:txXfrm>
        <a:off x="2858723" y="2573314"/>
        <a:ext cx="2362133" cy="1181066"/>
      </dsp:txXfrm>
    </dsp:sp>
    <dsp:sp modelId="{5051FEBC-9729-CC49-8928-03C20D3DD513}">
      <dsp:nvSpPr>
        <dsp:cNvPr id="0" name=""/>
        <dsp:cNvSpPr/>
      </dsp:nvSpPr>
      <dsp:spPr>
        <a:xfrm>
          <a:off x="5716905" y="2573314"/>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Framtidsspana</a:t>
          </a:r>
        </a:p>
      </dsp:txBody>
      <dsp:txXfrm>
        <a:off x="5716905" y="2573314"/>
        <a:ext cx="2362133" cy="1181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5A1DA-4849-734D-A808-4DF2A7BD9FAA}">
      <dsp:nvSpPr>
        <dsp:cNvPr id="0" name=""/>
        <dsp:cNvSpPr/>
      </dsp:nvSpPr>
      <dsp:spPr>
        <a:xfrm>
          <a:off x="4039790" y="2142249"/>
          <a:ext cx="3163988" cy="366081"/>
        </a:xfrm>
        <a:custGeom>
          <a:avLst/>
          <a:gdLst/>
          <a:ahLst/>
          <a:cxnLst/>
          <a:rect l="0" t="0" r="0" b="0"/>
          <a:pathLst>
            <a:path>
              <a:moveTo>
                <a:pt x="0" y="0"/>
              </a:moveTo>
              <a:lnTo>
                <a:pt x="0" y="183040"/>
              </a:lnTo>
              <a:lnTo>
                <a:pt x="3163988" y="183040"/>
              </a:lnTo>
              <a:lnTo>
                <a:pt x="3163988" y="36608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9C04C9-951C-8342-AD48-4077694FEF2C}">
      <dsp:nvSpPr>
        <dsp:cNvPr id="0" name=""/>
        <dsp:cNvSpPr/>
      </dsp:nvSpPr>
      <dsp:spPr>
        <a:xfrm>
          <a:off x="4039790" y="2142249"/>
          <a:ext cx="1054662" cy="366081"/>
        </a:xfrm>
        <a:custGeom>
          <a:avLst/>
          <a:gdLst/>
          <a:ahLst/>
          <a:cxnLst/>
          <a:rect l="0" t="0" r="0" b="0"/>
          <a:pathLst>
            <a:path>
              <a:moveTo>
                <a:pt x="0" y="0"/>
              </a:moveTo>
              <a:lnTo>
                <a:pt x="0" y="183040"/>
              </a:lnTo>
              <a:lnTo>
                <a:pt x="1054662" y="183040"/>
              </a:lnTo>
              <a:lnTo>
                <a:pt x="1054662" y="36608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3EC605-9A9B-6443-A54F-6C9926C30420}">
      <dsp:nvSpPr>
        <dsp:cNvPr id="0" name=""/>
        <dsp:cNvSpPr/>
      </dsp:nvSpPr>
      <dsp:spPr>
        <a:xfrm>
          <a:off x="2985127" y="2142249"/>
          <a:ext cx="1054662" cy="366081"/>
        </a:xfrm>
        <a:custGeom>
          <a:avLst/>
          <a:gdLst/>
          <a:ahLst/>
          <a:cxnLst/>
          <a:rect l="0" t="0" r="0" b="0"/>
          <a:pathLst>
            <a:path>
              <a:moveTo>
                <a:pt x="1054662" y="0"/>
              </a:moveTo>
              <a:lnTo>
                <a:pt x="1054662" y="183040"/>
              </a:lnTo>
              <a:lnTo>
                <a:pt x="0" y="183040"/>
              </a:lnTo>
              <a:lnTo>
                <a:pt x="0" y="36608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06F96-345C-5848-8F52-7BFB2AC16AA6}">
      <dsp:nvSpPr>
        <dsp:cNvPr id="0" name=""/>
        <dsp:cNvSpPr/>
      </dsp:nvSpPr>
      <dsp:spPr>
        <a:xfrm>
          <a:off x="875801" y="2142249"/>
          <a:ext cx="3163988" cy="366081"/>
        </a:xfrm>
        <a:custGeom>
          <a:avLst/>
          <a:gdLst/>
          <a:ahLst/>
          <a:cxnLst/>
          <a:rect l="0" t="0" r="0" b="0"/>
          <a:pathLst>
            <a:path>
              <a:moveTo>
                <a:pt x="3163988" y="0"/>
              </a:moveTo>
              <a:lnTo>
                <a:pt x="3163988" y="183040"/>
              </a:lnTo>
              <a:lnTo>
                <a:pt x="0" y="183040"/>
              </a:lnTo>
              <a:lnTo>
                <a:pt x="0" y="36608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FD4DB-5102-8440-BCA1-FF56D6053B13}">
      <dsp:nvSpPr>
        <dsp:cNvPr id="0" name=""/>
        <dsp:cNvSpPr/>
      </dsp:nvSpPr>
      <dsp:spPr>
        <a:xfrm>
          <a:off x="3168168" y="1270627"/>
          <a:ext cx="1743244" cy="871622"/>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Medarbetarbeteenden</a:t>
          </a:r>
        </a:p>
      </dsp:txBody>
      <dsp:txXfrm>
        <a:off x="3168168" y="1270627"/>
        <a:ext cx="1743244" cy="871622"/>
      </dsp:txXfrm>
    </dsp:sp>
    <dsp:sp modelId="{8F06050D-3672-A445-A1A3-CC8C7BA70400}">
      <dsp:nvSpPr>
        <dsp:cNvPr id="0" name=""/>
        <dsp:cNvSpPr/>
      </dsp:nvSpPr>
      <dsp:spPr>
        <a:xfrm>
          <a:off x="4179" y="2508331"/>
          <a:ext cx="1743244" cy="871622"/>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Samarbete</a:t>
          </a:r>
        </a:p>
      </dsp:txBody>
      <dsp:txXfrm>
        <a:off x="4179" y="2508331"/>
        <a:ext cx="1743244" cy="871622"/>
      </dsp:txXfrm>
    </dsp:sp>
    <dsp:sp modelId="{84AA3A64-8737-5C4B-8D0F-4C32E5E7691A}">
      <dsp:nvSpPr>
        <dsp:cNvPr id="0" name=""/>
        <dsp:cNvSpPr/>
      </dsp:nvSpPr>
      <dsp:spPr>
        <a:xfrm>
          <a:off x="2113505" y="2508331"/>
          <a:ext cx="1743244" cy="871622"/>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kern="1200" dirty="0">
              <a:solidFill>
                <a:schemeClr val="tx1"/>
              </a:solidFill>
            </a:rPr>
            <a:t>Lita på varandra</a:t>
          </a:r>
        </a:p>
      </dsp:txBody>
      <dsp:txXfrm>
        <a:off x="2113505" y="2508331"/>
        <a:ext cx="1743244" cy="871622"/>
      </dsp:txXfrm>
    </dsp:sp>
    <dsp:sp modelId="{54C6247A-BAE3-7D46-9FF4-9B392BF62590}">
      <dsp:nvSpPr>
        <dsp:cNvPr id="0" name=""/>
        <dsp:cNvSpPr/>
      </dsp:nvSpPr>
      <dsp:spPr>
        <a:xfrm>
          <a:off x="4222831" y="2508331"/>
          <a:ext cx="1743244" cy="871622"/>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Be om och erbjuda hjälp</a:t>
          </a:r>
        </a:p>
      </dsp:txBody>
      <dsp:txXfrm>
        <a:off x="4222831" y="2508331"/>
        <a:ext cx="1743244" cy="871622"/>
      </dsp:txXfrm>
    </dsp:sp>
    <dsp:sp modelId="{5051FEBC-9729-CC49-8928-03C20D3DD513}">
      <dsp:nvSpPr>
        <dsp:cNvPr id="0" name=""/>
        <dsp:cNvSpPr/>
      </dsp:nvSpPr>
      <dsp:spPr>
        <a:xfrm>
          <a:off x="6332157" y="2508331"/>
          <a:ext cx="1743244" cy="871622"/>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Omtanke</a:t>
          </a:r>
        </a:p>
      </dsp:txBody>
      <dsp:txXfrm>
        <a:off x="6332157" y="2508331"/>
        <a:ext cx="1743244" cy="871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5A1DA-4849-734D-A808-4DF2A7BD9FAA}">
      <dsp:nvSpPr>
        <dsp:cNvPr id="0" name=""/>
        <dsp:cNvSpPr/>
      </dsp:nvSpPr>
      <dsp:spPr>
        <a:xfrm>
          <a:off x="4039790" y="2077266"/>
          <a:ext cx="2858181" cy="496048"/>
        </a:xfrm>
        <a:custGeom>
          <a:avLst/>
          <a:gdLst/>
          <a:ahLst/>
          <a:cxnLst/>
          <a:rect l="0" t="0" r="0" b="0"/>
          <a:pathLst>
            <a:path>
              <a:moveTo>
                <a:pt x="0" y="0"/>
              </a:moveTo>
              <a:lnTo>
                <a:pt x="0" y="248024"/>
              </a:lnTo>
              <a:lnTo>
                <a:pt x="2858181" y="248024"/>
              </a:lnTo>
              <a:lnTo>
                <a:pt x="2858181" y="49604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59C04C9-951C-8342-AD48-4077694FEF2C}">
      <dsp:nvSpPr>
        <dsp:cNvPr id="0" name=""/>
        <dsp:cNvSpPr/>
      </dsp:nvSpPr>
      <dsp:spPr>
        <a:xfrm>
          <a:off x="3994070" y="2077266"/>
          <a:ext cx="91440" cy="496048"/>
        </a:xfrm>
        <a:custGeom>
          <a:avLst/>
          <a:gdLst/>
          <a:ahLst/>
          <a:cxnLst/>
          <a:rect l="0" t="0" r="0" b="0"/>
          <a:pathLst>
            <a:path>
              <a:moveTo>
                <a:pt x="45720" y="0"/>
              </a:moveTo>
              <a:lnTo>
                <a:pt x="45720" y="49604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058C8F8-9F9A-D741-A0A1-5DCBBCBEAB1C}">
      <dsp:nvSpPr>
        <dsp:cNvPr id="0" name=""/>
        <dsp:cNvSpPr/>
      </dsp:nvSpPr>
      <dsp:spPr>
        <a:xfrm>
          <a:off x="1181609" y="2077266"/>
          <a:ext cx="2858181" cy="496048"/>
        </a:xfrm>
        <a:custGeom>
          <a:avLst/>
          <a:gdLst/>
          <a:ahLst/>
          <a:cxnLst/>
          <a:rect l="0" t="0" r="0" b="0"/>
          <a:pathLst>
            <a:path>
              <a:moveTo>
                <a:pt x="2858181" y="0"/>
              </a:moveTo>
              <a:lnTo>
                <a:pt x="2858181" y="248024"/>
              </a:lnTo>
              <a:lnTo>
                <a:pt x="0" y="248024"/>
              </a:lnTo>
              <a:lnTo>
                <a:pt x="0" y="49604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51FD4DB-5102-8440-BCA1-FF56D6053B13}">
      <dsp:nvSpPr>
        <dsp:cNvPr id="0" name=""/>
        <dsp:cNvSpPr/>
      </dsp:nvSpPr>
      <dsp:spPr>
        <a:xfrm>
          <a:off x="2858723" y="896199"/>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Medarbetarbeteenden</a:t>
          </a:r>
        </a:p>
      </dsp:txBody>
      <dsp:txXfrm>
        <a:off x="2858723" y="896199"/>
        <a:ext cx="2362133" cy="1181066"/>
      </dsp:txXfrm>
    </dsp:sp>
    <dsp:sp modelId="{CB26372D-76EA-B048-B773-E45F95B4F1D7}">
      <dsp:nvSpPr>
        <dsp:cNvPr id="0" name=""/>
        <dsp:cNvSpPr/>
      </dsp:nvSpPr>
      <dsp:spPr>
        <a:xfrm>
          <a:off x="542" y="2573314"/>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Öppet sinne</a:t>
          </a:r>
        </a:p>
      </dsp:txBody>
      <dsp:txXfrm>
        <a:off x="542" y="2573314"/>
        <a:ext cx="2362133" cy="1181066"/>
      </dsp:txXfrm>
    </dsp:sp>
    <dsp:sp modelId="{54C6247A-BAE3-7D46-9FF4-9B392BF62590}">
      <dsp:nvSpPr>
        <dsp:cNvPr id="0" name=""/>
        <dsp:cNvSpPr/>
      </dsp:nvSpPr>
      <dsp:spPr>
        <a:xfrm>
          <a:off x="2858723" y="2573314"/>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Mod</a:t>
          </a:r>
        </a:p>
      </dsp:txBody>
      <dsp:txXfrm>
        <a:off x="2858723" y="2573314"/>
        <a:ext cx="2362133" cy="1181066"/>
      </dsp:txXfrm>
    </dsp:sp>
    <dsp:sp modelId="{5051FEBC-9729-CC49-8928-03C20D3DD513}">
      <dsp:nvSpPr>
        <dsp:cNvPr id="0" name=""/>
        <dsp:cNvSpPr/>
      </dsp:nvSpPr>
      <dsp:spPr>
        <a:xfrm>
          <a:off x="5716905" y="2573314"/>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Lärande</a:t>
          </a:r>
        </a:p>
      </dsp:txBody>
      <dsp:txXfrm>
        <a:off x="5716905" y="2573314"/>
        <a:ext cx="2362133" cy="1181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5A1DA-4849-734D-A808-4DF2A7BD9FAA}">
      <dsp:nvSpPr>
        <dsp:cNvPr id="0" name=""/>
        <dsp:cNvSpPr/>
      </dsp:nvSpPr>
      <dsp:spPr>
        <a:xfrm>
          <a:off x="4039790" y="2077266"/>
          <a:ext cx="2858181" cy="496048"/>
        </a:xfrm>
        <a:custGeom>
          <a:avLst/>
          <a:gdLst/>
          <a:ahLst/>
          <a:cxnLst/>
          <a:rect l="0" t="0" r="0" b="0"/>
          <a:pathLst>
            <a:path>
              <a:moveTo>
                <a:pt x="0" y="0"/>
              </a:moveTo>
              <a:lnTo>
                <a:pt x="0" y="248024"/>
              </a:lnTo>
              <a:lnTo>
                <a:pt x="2858181" y="248024"/>
              </a:lnTo>
              <a:lnTo>
                <a:pt x="2858181" y="49604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59C04C9-951C-8342-AD48-4077694FEF2C}">
      <dsp:nvSpPr>
        <dsp:cNvPr id="0" name=""/>
        <dsp:cNvSpPr/>
      </dsp:nvSpPr>
      <dsp:spPr>
        <a:xfrm>
          <a:off x="3994070" y="2077266"/>
          <a:ext cx="91440" cy="496048"/>
        </a:xfrm>
        <a:custGeom>
          <a:avLst/>
          <a:gdLst/>
          <a:ahLst/>
          <a:cxnLst/>
          <a:rect l="0" t="0" r="0" b="0"/>
          <a:pathLst>
            <a:path>
              <a:moveTo>
                <a:pt x="45720" y="0"/>
              </a:moveTo>
              <a:lnTo>
                <a:pt x="45720" y="49604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058C8F8-9F9A-D741-A0A1-5DCBBCBEAB1C}">
      <dsp:nvSpPr>
        <dsp:cNvPr id="0" name=""/>
        <dsp:cNvSpPr/>
      </dsp:nvSpPr>
      <dsp:spPr>
        <a:xfrm>
          <a:off x="1181609" y="2077266"/>
          <a:ext cx="2858181" cy="496048"/>
        </a:xfrm>
        <a:custGeom>
          <a:avLst/>
          <a:gdLst/>
          <a:ahLst/>
          <a:cxnLst/>
          <a:rect l="0" t="0" r="0" b="0"/>
          <a:pathLst>
            <a:path>
              <a:moveTo>
                <a:pt x="2858181" y="0"/>
              </a:moveTo>
              <a:lnTo>
                <a:pt x="2858181" y="248024"/>
              </a:lnTo>
              <a:lnTo>
                <a:pt x="0" y="248024"/>
              </a:lnTo>
              <a:lnTo>
                <a:pt x="0" y="49604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51FD4DB-5102-8440-BCA1-FF56D6053B13}">
      <dsp:nvSpPr>
        <dsp:cNvPr id="0" name=""/>
        <dsp:cNvSpPr/>
      </dsp:nvSpPr>
      <dsp:spPr>
        <a:xfrm>
          <a:off x="2858723" y="896199"/>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Medarbetarbeteenden</a:t>
          </a:r>
        </a:p>
      </dsp:txBody>
      <dsp:txXfrm>
        <a:off x="2858723" y="896199"/>
        <a:ext cx="2362133" cy="1181066"/>
      </dsp:txXfrm>
    </dsp:sp>
    <dsp:sp modelId="{CB26372D-76EA-B048-B773-E45F95B4F1D7}">
      <dsp:nvSpPr>
        <dsp:cNvPr id="0" name=""/>
        <dsp:cNvSpPr/>
      </dsp:nvSpPr>
      <dsp:spPr>
        <a:xfrm>
          <a:off x="542" y="2573314"/>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Engagemang</a:t>
          </a:r>
        </a:p>
      </dsp:txBody>
      <dsp:txXfrm>
        <a:off x="542" y="2573314"/>
        <a:ext cx="2362133" cy="1181066"/>
      </dsp:txXfrm>
    </dsp:sp>
    <dsp:sp modelId="{54C6247A-BAE3-7D46-9FF4-9B392BF62590}">
      <dsp:nvSpPr>
        <dsp:cNvPr id="0" name=""/>
        <dsp:cNvSpPr/>
      </dsp:nvSpPr>
      <dsp:spPr>
        <a:xfrm>
          <a:off x="2858723" y="2573314"/>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Ansvar</a:t>
          </a:r>
        </a:p>
      </dsp:txBody>
      <dsp:txXfrm>
        <a:off x="2858723" y="2573314"/>
        <a:ext cx="2362133" cy="1181066"/>
      </dsp:txXfrm>
    </dsp:sp>
    <dsp:sp modelId="{5051FEBC-9729-CC49-8928-03C20D3DD513}">
      <dsp:nvSpPr>
        <dsp:cNvPr id="0" name=""/>
        <dsp:cNvSpPr/>
      </dsp:nvSpPr>
      <dsp:spPr>
        <a:xfrm>
          <a:off x="5716905" y="2573314"/>
          <a:ext cx="2362133" cy="118106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b="0" i="0" kern="1200" dirty="0">
              <a:solidFill>
                <a:schemeClr val="tx1"/>
              </a:solidFill>
              <a:latin typeface="+mn-lt"/>
              <a:ea typeface="Source Sans Pro" panose="020B0503030403020204" pitchFamily="34" charset="0"/>
            </a:rPr>
            <a:t>Följa upp</a:t>
          </a:r>
        </a:p>
      </dsp:txBody>
      <dsp:txXfrm>
        <a:off x="5716905" y="2573314"/>
        <a:ext cx="2362133" cy="11810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C803E-0520-4558-BEFF-7E01FFB9C6C7}" type="datetimeFigureOut">
              <a:rPr lang="sv-SE" smtClean="0"/>
              <a:t>2022-09-26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9B3C5-FFEF-4113-82EE-ED1A7A1F718A}" type="slidenum">
              <a:rPr lang="sv-SE" smtClean="0"/>
              <a:t>‹#›</a:t>
            </a:fld>
            <a:endParaRPr lang="sv-SE"/>
          </a:p>
        </p:txBody>
      </p:sp>
    </p:spTree>
    <p:extLst>
      <p:ext uri="{BB962C8B-B14F-4D97-AF65-F5344CB8AC3E}">
        <p14:creationId xmlns:p14="http://schemas.microsoft.com/office/powerpoint/2010/main" val="373584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smtClean="0">
                <a:solidFill>
                  <a:schemeClr val="tx1"/>
                </a:solidFill>
                <a:effectLst/>
                <a:latin typeface="+mn-lt"/>
                <a:ea typeface="+mn-ea"/>
                <a:cs typeface="+mn-cs"/>
              </a:rPr>
              <a:t>Hur lever vi upp till våra värderingar i vardagen?</a:t>
            </a:r>
          </a:p>
          <a:p>
            <a:r>
              <a:rPr lang="sv-SE" sz="1200" b="1" i="0" kern="1200" dirty="0" smtClean="0">
                <a:solidFill>
                  <a:schemeClr val="tx1"/>
                </a:solidFill>
                <a:effectLst/>
                <a:latin typeface="+mn-lt"/>
                <a:ea typeface="+mn-ea"/>
                <a:cs typeface="+mn-cs"/>
              </a:rPr>
              <a:t>Öppenhet</a:t>
            </a:r>
            <a:r>
              <a:rPr lang="sv-SE" sz="1200" b="0" i="0" kern="1200" dirty="0" smtClean="0">
                <a:solidFill>
                  <a:schemeClr val="tx1"/>
                </a:solidFill>
                <a:effectLst/>
                <a:latin typeface="+mn-lt"/>
                <a:ea typeface="+mn-ea"/>
                <a:cs typeface="+mn-cs"/>
              </a:rPr>
              <a:t> innebär att vi har en förmåga </a:t>
            </a:r>
            <a:r>
              <a:rPr lang="sv-SE" sz="1200" b="0" i="0" kern="1200" dirty="0" err="1" smtClean="0">
                <a:solidFill>
                  <a:schemeClr val="tx1"/>
                </a:solidFill>
                <a:effectLst/>
                <a:latin typeface="+mn-lt"/>
                <a:ea typeface="+mn-ea"/>
                <a:cs typeface="+mn-cs"/>
              </a:rPr>
              <a:t>förmåga</a:t>
            </a:r>
            <a:r>
              <a:rPr lang="sv-SE" sz="1200" b="0" i="0" kern="1200" dirty="0" smtClean="0">
                <a:solidFill>
                  <a:schemeClr val="tx1"/>
                </a:solidFill>
                <a:effectLst/>
                <a:latin typeface="+mn-lt"/>
                <a:ea typeface="+mn-ea"/>
                <a:cs typeface="+mn-cs"/>
              </a:rPr>
              <a:t> att vara nyfikna, lyssnade, inbjudande till såväl kunder, medarbetare och förtroendevalda. Vår öppenhet blir avgörande för vår legitimitet i framtiden. Här speglar vi demokrati, inflytande och bejakar våra olikheter. </a:t>
            </a:r>
          </a:p>
          <a:p>
            <a:r>
              <a:rPr lang="sv-SE" sz="1200" b="1" i="0" kern="1200" dirty="0" smtClean="0">
                <a:solidFill>
                  <a:schemeClr val="tx1"/>
                </a:solidFill>
                <a:effectLst/>
                <a:latin typeface="+mn-lt"/>
                <a:ea typeface="+mn-ea"/>
                <a:cs typeface="+mn-cs"/>
              </a:rPr>
              <a:t>Engagemang</a:t>
            </a:r>
            <a:r>
              <a:rPr lang="sv-SE" sz="1200" b="0" i="0" kern="1200" dirty="0" smtClean="0">
                <a:solidFill>
                  <a:schemeClr val="tx1"/>
                </a:solidFill>
                <a:effectLst/>
                <a:latin typeface="+mn-lt"/>
                <a:ea typeface="+mn-ea"/>
                <a:cs typeface="+mn-cs"/>
              </a:rPr>
              <a:t> handlar om ärlighet, att bry sig och vara angelägen om både medarbetare och medborgare. Att vilja allas väl och göra allt, kanske även det lilla extra. </a:t>
            </a:r>
          </a:p>
          <a:p>
            <a:r>
              <a:rPr lang="sv-SE" sz="1200" b="1" i="0" kern="1200" dirty="0" smtClean="0">
                <a:solidFill>
                  <a:schemeClr val="tx1"/>
                </a:solidFill>
                <a:effectLst/>
                <a:latin typeface="+mn-lt"/>
                <a:ea typeface="+mn-ea"/>
                <a:cs typeface="+mn-cs"/>
              </a:rPr>
              <a:t>Ansvar</a:t>
            </a:r>
            <a:r>
              <a:rPr lang="sv-SE" sz="1200" b="0" i="0" kern="1200" dirty="0" smtClean="0">
                <a:solidFill>
                  <a:schemeClr val="tx1"/>
                </a:solidFill>
                <a:effectLst/>
                <a:latin typeface="+mn-lt"/>
                <a:ea typeface="+mn-ea"/>
                <a:cs typeface="+mn-cs"/>
              </a:rPr>
              <a:t> handlar om att ta ansvar för sina handlingar, rätt från mig, rätt från början, medge fel och avvikelser, göra om och göra rätt. För detta krävs både mod och trygghet. </a:t>
            </a:r>
          </a:p>
          <a:p>
            <a:r>
              <a:rPr lang="sv-SE" sz="1200" b="1" i="0" kern="1200" dirty="0" smtClean="0">
                <a:solidFill>
                  <a:schemeClr val="tx1"/>
                </a:solidFill>
                <a:effectLst/>
                <a:latin typeface="+mn-lt"/>
                <a:ea typeface="+mn-ea"/>
                <a:cs typeface="+mn-cs"/>
              </a:rPr>
              <a:t>Tillsammans</a:t>
            </a:r>
            <a:r>
              <a:rPr lang="sv-SE" sz="1200" b="0" i="0" kern="1200" dirty="0" smtClean="0">
                <a:solidFill>
                  <a:schemeClr val="tx1"/>
                </a:solidFill>
                <a:effectLst/>
                <a:latin typeface="+mn-lt"/>
                <a:ea typeface="+mn-ea"/>
                <a:cs typeface="+mn-cs"/>
              </a:rPr>
              <a:t>, framtidens värdering. Ju svårare utmaningen blir, desto större vinst att jobba tillsammans. Vår framgång kommer att styras av förmågan att arbeta tillsammans mellan kollegor, mellan enheter, mellan förvaltningar men även tillsammans med andra myndigheter, den civila sektorn och det privata näringslivet. Våra kunder ska inte behöva orientera i huvudmannadjungeln. Hur vi organiserar oss ska inte begränsa dem och mellanrummen mellan enheter och myndigheter måste täppas till. </a:t>
            </a:r>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B2EF99-9A45-40FA-B2B6-1114B6FA2D2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595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2" name="Rektangel 1"/>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49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60324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520808" y="1573161"/>
            <a:ext cx="6451901"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5358780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Rubrikbild">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2E9A1B-0A72-9544-BE02-5FF6EF750D9A}"/>
              </a:ext>
            </a:extLst>
          </p:cNvPr>
          <p:cNvSpPr>
            <a:spLocks noGrp="1"/>
          </p:cNvSpPr>
          <p:nvPr>
            <p:ph type="ctrTitle"/>
          </p:nvPr>
        </p:nvSpPr>
        <p:spPr>
          <a:xfrm>
            <a:off x="1203960" y="1705920"/>
            <a:ext cx="6797040" cy="1297007"/>
          </a:xfrm>
        </p:spPr>
        <p:txBody>
          <a:bodyPr anchor="b"/>
          <a:lstStyle>
            <a:lvl1pPr algn="l">
              <a:defRPr sz="4500">
                <a:solidFill>
                  <a:schemeClr val="accent4"/>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87F5B80-326B-A346-BA3D-ECFFFC46EC2E}"/>
              </a:ext>
            </a:extLst>
          </p:cNvPr>
          <p:cNvSpPr>
            <a:spLocks noGrp="1"/>
          </p:cNvSpPr>
          <p:nvPr>
            <p:ph type="subTitle" idx="1"/>
          </p:nvPr>
        </p:nvSpPr>
        <p:spPr>
          <a:xfrm>
            <a:off x="1203960" y="3123886"/>
            <a:ext cx="6797040" cy="730483"/>
          </a:xfrm>
        </p:spPr>
        <p:txBody>
          <a:bodyPr/>
          <a:lstStyle>
            <a:lvl1pPr marL="0" indent="0" algn="l">
              <a:buNone/>
              <a:defRPr sz="18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p>
        </p:txBody>
      </p:sp>
      <p:sp>
        <p:nvSpPr>
          <p:cNvPr id="7" name="Platshållare för datum 6">
            <a:extLst>
              <a:ext uri="{FF2B5EF4-FFF2-40B4-BE49-F238E27FC236}">
                <a16:creationId xmlns:a16="http://schemas.microsoft.com/office/drawing/2014/main" id="{826E493C-A9EB-DB46-B452-C4784469D059}"/>
              </a:ext>
            </a:extLst>
          </p:cNvPr>
          <p:cNvSpPr>
            <a:spLocks noGrp="1"/>
          </p:cNvSpPr>
          <p:nvPr>
            <p:ph type="dt" sz="half" idx="10"/>
          </p:nvPr>
        </p:nvSpPr>
        <p:spPr/>
        <p:txBody>
          <a:bodyPr/>
          <a:lstStyle>
            <a:lvl1pPr>
              <a:defRPr>
                <a:solidFill>
                  <a:schemeClr val="accent2"/>
                </a:solidFill>
              </a:defRPr>
            </a:lvl1pPr>
          </a:lstStyle>
          <a:p>
            <a:fld id="{27F10842-0A58-A841-949A-1218101FC072}" type="datetime1">
              <a:rPr lang="sv-SE" smtClean="0"/>
              <a:t>2022-09-26</a:t>
            </a:fld>
            <a:endParaRPr lang="sv-SE"/>
          </a:p>
        </p:txBody>
      </p:sp>
      <p:sp>
        <p:nvSpPr>
          <p:cNvPr id="8" name="Platshållare för sidfot 7">
            <a:extLst>
              <a:ext uri="{FF2B5EF4-FFF2-40B4-BE49-F238E27FC236}">
                <a16:creationId xmlns:a16="http://schemas.microsoft.com/office/drawing/2014/main" id="{F99A58A8-043D-0D49-8969-10CF1AD51335}"/>
              </a:ext>
            </a:extLst>
          </p:cNvPr>
          <p:cNvSpPr>
            <a:spLocks noGrp="1"/>
          </p:cNvSpPr>
          <p:nvPr>
            <p:ph type="ftr" sz="quarter" idx="11"/>
          </p:nvPr>
        </p:nvSpPr>
        <p:spPr/>
        <p:txBody>
          <a:bodyPr/>
          <a:lstStyle>
            <a:lvl1pPr>
              <a:defRPr>
                <a:solidFill>
                  <a:schemeClr val="accent2"/>
                </a:solidFill>
              </a:defRPr>
            </a:lvl1pPr>
          </a:lstStyle>
          <a:p>
            <a:r>
              <a:rPr lang="sv-SE"/>
              <a:t>FÖR ETT MER VÄLMÅENDE OCH ENGAGERAT ARBETSLIV | HEJENGAGEMANG.SE</a:t>
            </a:r>
            <a:endParaRPr lang="sv-SE" dirty="0"/>
          </a:p>
        </p:txBody>
      </p:sp>
      <p:sp>
        <p:nvSpPr>
          <p:cNvPr id="9" name="Platshållare för bildnummer 8">
            <a:extLst>
              <a:ext uri="{FF2B5EF4-FFF2-40B4-BE49-F238E27FC236}">
                <a16:creationId xmlns:a16="http://schemas.microsoft.com/office/drawing/2014/main" id="{66BAD563-451C-0347-B6CB-939C787655F8}"/>
              </a:ext>
            </a:extLst>
          </p:cNvPr>
          <p:cNvSpPr>
            <a:spLocks noGrp="1"/>
          </p:cNvSpPr>
          <p:nvPr>
            <p:ph type="sldNum" sz="quarter" idx="12"/>
          </p:nvPr>
        </p:nvSpPr>
        <p:spPr/>
        <p:txBody>
          <a:bodyPr/>
          <a:lstStyle>
            <a:lvl1pPr>
              <a:defRPr>
                <a:solidFill>
                  <a:schemeClr val="accent2"/>
                </a:solidFill>
              </a:defRPr>
            </a:lvl1pPr>
          </a:lstStyle>
          <a:p>
            <a:fld id="{4B57A013-AD85-7E47-A366-B063563A7256}" type="slidenum">
              <a:rPr lang="sv-SE" smtClean="0"/>
              <a:pPr/>
              <a:t>‹#›</a:t>
            </a:fld>
            <a:endParaRPr lang="sv-SE"/>
          </a:p>
        </p:txBody>
      </p:sp>
      <p:pic>
        <p:nvPicPr>
          <p:cNvPr id="10" name="Bildobjekt 9" descr="En bild som visar text, porslin, kärl, tallrik&#10;&#10;Automatiskt genererad beskrivning">
            <a:extLst>
              <a:ext uri="{FF2B5EF4-FFF2-40B4-BE49-F238E27FC236}">
                <a16:creationId xmlns:a16="http://schemas.microsoft.com/office/drawing/2014/main" id="{3869B31F-B847-9343-90B9-956B439E51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960" y="829696"/>
            <a:ext cx="1127760" cy="634305"/>
          </a:xfrm>
          <a:prstGeom prst="rect">
            <a:avLst/>
          </a:prstGeom>
        </p:spPr>
      </p:pic>
      <p:cxnSp>
        <p:nvCxnSpPr>
          <p:cNvPr id="11" name="Rak 10">
            <a:extLst>
              <a:ext uri="{FF2B5EF4-FFF2-40B4-BE49-F238E27FC236}">
                <a16:creationId xmlns:a16="http://schemas.microsoft.com/office/drawing/2014/main" id="{231FEC15-56BA-2748-A3D2-0273EB38D44C}"/>
              </a:ext>
            </a:extLst>
          </p:cNvPr>
          <p:cNvCxnSpPr>
            <a:cxnSpLocks/>
          </p:cNvCxnSpPr>
          <p:nvPr userDrawn="1"/>
        </p:nvCxnSpPr>
        <p:spPr>
          <a:xfrm>
            <a:off x="1203960" y="1584960"/>
            <a:ext cx="6797040" cy="0"/>
          </a:xfrm>
          <a:prstGeom prst="line">
            <a:avLst/>
          </a:prstGeom>
          <a:ln w="190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8EF669A-F95A-5649-81EE-F2BCEF7DB289}"/>
              </a:ext>
            </a:extLst>
          </p:cNvPr>
          <p:cNvCxnSpPr>
            <a:cxnSpLocks/>
          </p:cNvCxnSpPr>
          <p:nvPr userDrawn="1"/>
        </p:nvCxnSpPr>
        <p:spPr>
          <a:xfrm>
            <a:off x="1203960" y="3977640"/>
            <a:ext cx="6797040" cy="0"/>
          </a:xfrm>
          <a:prstGeom prst="line">
            <a:avLst/>
          </a:prstGeom>
          <a:ln w="190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6" name="Platshållare för text 5">
            <a:extLst>
              <a:ext uri="{FF2B5EF4-FFF2-40B4-BE49-F238E27FC236}">
                <a16:creationId xmlns:a16="http://schemas.microsoft.com/office/drawing/2014/main" id="{ED9A920D-7C74-7544-8935-238038DD2AD3}"/>
              </a:ext>
            </a:extLst>
          </p:cNvPr>
          <p:cNvSpPr>
            <a:spLocks noGrp="1"/>
          </p:cNvSpPr>
          <p:nvPr>
            <p:ph type="body" sz="quarter" idx="13" hasCustomPrompt="1"/>
          </p:nvPr>
        </p:nvSpPr>
        <p:spPr>
          <a:xfrm>
            <a:off x="4093773" y="1073685"/>
            <a:ext cx="3907227" cy="352425"/>
          </a:xfrm>
        </p:spPr>
        <p:txBody>
          <a:bodyPr anchor="b">
            <a:noAutofit/>
          </a:bodyPr>
          <a:lstStyle>
            <a:lvl1pPr marL="0" indent="0" algn="r">
              <a:buNone/>
              <a:defRPr sz="1350">
                <a:solidFill>
                  <a:schemeClr val="accent4"/>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Datum | Namn</a:t>
            </a:r>
          </a:p>
        </p:txBody>
      </p:sp>
    </p:spTree>
    <p:extLst>
      <p:ext uri="{BB962C8B-B14F-4D97-AF65-F5344CB8AC3E}">
        <p14:creationId xmlns:p14="http://schemas.microsoft.com/office/powerpoint/2010/main" val="1570620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Avsnittsrubrik">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BDCC81-A50C-D74C-A896-50C5E9CF2D54}"/>
              </a:ext>
            </a:extLst>
          </p:cNvPr>
          <p:cNvSpPr>
            <a:spLocks noGrp="1"/>
          </p:cNvSpPr>
          <p:nvPr>
            <p:ph type="title"/>
          </p:nvPr>
        </p:nvSpPr>
        <p:spPr>
          <a:xfrm>
            <a:off x="1203960" y="1165860"/>
            <a:ext cx="4911091" cy="2139553"/>
          </a:xfrm>
        </p:spPr>
        <p:txBody>
          <a:bodyPr anchor="b"/>
          <a:lstStyle>
            <a:lvl1pPr>
              <a:defRPr sz="4050">
                <a:solidFill>
                  <a:schemeClr val="accent4"/>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22A4C91-31AD-5047-82F8-D83FB448D341}"/>
              </a:ext>
            </a:extLst>
          </p:cNvPr>
          <p:cNvSpPr>
            <a:spLocks noGrp="1"/>
          </p:cNvSpPr>
          <p:nvPr>
            <p:ph type="body" idx="1"/>
          </p:nvPr>
        </p:nvSpPr>
        <p:spPr>
          <a:xfrm>
            <a:off x="1203960" y="3325654"/>
            <a:ext cx="4911091" cy="477198"/>
          </a:xfrm>
        </p:spPr>
        <p:txBody>
          <a:bodyPr>
            <a:normAutofit/>
          </a:bodyPr>
          <a:lstStyle>
            <a:lvl1pPr marL="0" indent="0">
              <a:buNone/>
              <a:defRPr sz="15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D01A3D96-9379-F545-A457-16BDE5643005}"/>
              </a:ext>
            </a:extLst>
          </p:cNvPr>
          <p:cNvSpPr>
            <a:spLocks noGrp="1"/>
          </p:cNvSpPr>
          <p:nvPr>
            <p:ph type="dt" sz="half" idx="10"/>
          </p:nvPr>
        </p:nvSpPr>
        <p:spPr>
          <a:xfrm>
            <a:off x="628650" y="4767263"/>
            <a:ext cx="2057400" cy="273844"/>
          </a:xfrm>
          <a:prstGeom prst="rect">
            <a:avLst/>
          </a:prstGeom>
        </p:spPr>
        <p:txBody>
          <a:bodyPr/>
          <a:lstStyle>
            <a:lvl1pPr>
              <a:defRPr>
                <a:solidFill>
                  <a:schemeClr val="accent2"/>
                </a:solidFill>
              </a:defRPr>
            </a:lvl1pPr>
          </a:lstStyle>
          <a:p>
            <a:fld id="{E686923F-A359-884D-952E-E4E08E542913}" type="datetime1">
              <a:rPr lang="sv-SE" smtClean="0"/>
              <a:t>2022-09-26</a:t>
            </a:fld>
            <a:endParaRPr lang="en-US"/>
          </a:p>
        </p:txBody>
      </p:sp>
      <p:sp>
        <p:nvSpPr>
          <p:cNvPr id="5" name="Platshållare för sidfot 4">
            <a:extLst>
              <a:ext uri="{FF2B5EF4-FFF2-40B4-BE49-F238E27FC236}">
                <a16:creationId xmlns:a16="http://schemas.microsoft.com/office/drawing/2014/main" id="{B37DD9D8-0562-B54E-B26A-90A4D82FFDA3}"/>
              </a:ext>
            </a:extLst>
          </p:cNvPr>
          <p:cNvSpPr>
            <a:spLocks noGrp="1"/>
          </p:cNvSpPr>
          <p:nvPr>
            <p:ph type="ftr" sz="quarter" idx="11"/>
          </p:nvPr>
        </p:nvSpPr>
        <p:spPr>
          <a:xfrm>
            <a:off x="3028950" y="4767263"/>
            <a:ext cx="3086100" cy="273844"/>
          </a:xfrm>
          <a:prstGeom prst="rect">
            <a:avLst/>
          </a:prstGeom>
        </p:spPr>
        <p:txBody>
          <a:bodyPr/>
          <a:lstStyle>
            <a:lvl1pPr>
              <a:defRPr>
                <a:solidFill>
                  <a:schemeClr val="accent2"/>
                </a:solidFill>
              </a:defRPr>
            </a:lvl1pPr>
          </a:lstStyle>
          <a:p>
            <a:r>
              <a:rPr lang="en-US"/>
              <a:t>FÖR ETT MER VÄLMÅENDE OCH ENGAGERAT ARBETSLIV | HEJENGAGEMANG.SE</a:t>
            </a:r>
            <a:endParaRPr lang="en-US" dirty="0"/>
          </a:p>
        </p:txBody>
      </p:sp>
      <p:sp>
        <p:nvSpPr>
          <p:cNvPr id="6" name="Platshållare för bildnummer 5">
            <a:extLst>
              <a:ext uri="{FF2B5EF4-FFF2-40B4-BE49-F238E27FC236}">
                <a16:creationId xmlns:a16="http://schemas.microsoft.com/office/drawing/2014/main" id="{8ED21D17-67B7-BA4B-A323-0CB6CE6D90C3}"/>
              </a:ext>
            </a:extLst>
          </p:cNvPr>
          <p:cNvSpPr>
            <a:spLocks noGrp="1"/>
          </p:cNvSpPr>
          <p:nvPr>
            <p:ph type="sldNum" sz="quarter" idx="12"/>
          </p:nvPr>
        </p:nvSpPr>
        <p:spPr>
          <a:xfrm>
            <a:off x="6457950" y="4767263"/>
            <a:ext cx="2057400" cy="273844"/>
          </a:xfrm>
          <a:prstGeom prst="rect">
            <a:avLst/>
          </a:prstGeom>
        </p:spPr>
        <p:txBody>
          <a:bodyPr/>
          <a:lstStyle>
            <a:lvl1pPr>
              <a:defRPr>
                <a:solidFill>
                  <a:schemeClr val="accent2"/>
                </a:solidFill>
              </a:defRPr>
            </a:lvl1pPr>
          </a:lstStyle>
          <a:p>
            <a:fld id="{1CF2D47E-0AF1-4C27-801F-64E3E5BF7F72}" type="slidenum">
              <a:rPr lang="en-US" smtClean="0"/>
              <a:pPr/>
              <a:t>‹#›</a:t>
            </a:fld>
            <a:endParaRPr lang="en-US"/>
          </a:p>
        </p:txBody>
      </p:sp>
      <p:cxnSp>
        <p:nvCxnSpPr>
          <p:cNvPr id="8" name="Rak 7">
            <a:extLst>
              <a:ext uri="{FF2B5EF4-FFF2-40B4-BE49-F238E27FC236}">
                <a16:creationId xmlns:a16="http://schemas.microsoft.com/office/drawing/2014/main" id="{3098762A-400F-1C46-B50C-D8C96BB3D6FA}"/>
              </a:ext>
            </a:extLst>
          </p:cNvPr>
          <p:cNvCxnSpPr>
            <a:cxnSpLocks/>
          </p:cNvCxnSpPr>
          <p:nvPr userDrawn="1"/>
        </p:nvCxnSpPr>
        <p:spPr>
          <a:xfrm>
            <a:off x="1203960" y="3977640"/>
            <a:ext cx="6736080" cy="0"/>
          </a:xfrm>
          <a:prstGeom prst="line">
            <a:avLst/>
          </a:prstGeom>
          <a:ln w="190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Platshållare för bild 9">
            <a:extLst>
              <a:ext uri="{FF2B5EF4-FFF2-40B4-BE49-F238E27FC236}">
                <a16:creationId xmlns:a16="http://schemas.microsoft.com/office/drawing/2014/main" id="{96D9677B-B26F-4247-B855-404DF548F263}"/>
              </a:ext>
            </a:extLst>
          </p:cNvPr>
          <p:cNvSpPr>
            <a:spLocks noGrp="1"/>
          </p:cNvSpPr>
          <p:nvPr>
            <p:ph type="pic" sz="quarter" idx="13"/>
          </p:nvPr>
        </p:nvSpPr>
        <p:spPr>
          <a:xfrm>
            <a:off x="6224588" y="1165860"/>
            <a:ext cx="1715691" cy="2636997"/>
          </a:xfrm>
        </p:spPr>
        <p:txBody>
          <a:bodyPr/>
          <a:lstStyle/>
          <a:p>
            <a:endParaRPr lang="sv-SE"/>
          </a:p>
        </p:txBody>
      </p:sp>
    </p:spTree>
    <p:extLst>
      <p:ext uri="{BB962C8B-B14F-4D97-AF65-F5344CB8AC3E}">
        <p14:creationId xmlns:p14="http://schemas.microsoft.com/office/powerpoint/2010/main" val="1647017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Avsnittsrubrik-2">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BDCC81-A50C-D74C-A896-50C5E9CF2D54}"/>
              </a:ext>
            </a:extLst>
          </p:cNvPr>
          <p:cNvSpPr>
            <a:spLocks noGrp="1"/>
          </p:cNvSpPr>
          <p:nvPr>
            <p:ph type="title"/>
          </p:nvPr>
        </p:nvSpPr>
        <p:spPr>
          <a:xfrm>
            <a:off x="1203960" y="1165860"/>
            <a:ext cx="4911091" cy="2139553"/>
          </a:xfrm>
        </p:spPr>
        <p:txBody>
          <a:bodyPr anchor="b"/>
          <a:lstStyle>
            <a:lvl1pPr>
              <a:defRPr sz="4050">
                <a:solidFill>
                  <a:schemeClr val="accent2"/>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22A4C91-31AD-5047-82F8-D83FB448D341}"/>
              </a:ext>
            </a:extLst>
          </p:cNvPr>
          <p:cNvSpPr>
            <a:spLocks noGrp="1"/>
          </p:cNvSpPr>
          <p:nvPr>
            <p:ph type="body" idx="1"/>
          </p:nvPr>
        </p:nvSpPr>
        <p:spPr>
          <a:xfrm>
            <a:off x="1203960" y="3325654"/>
            <a:ext cx="4911091" cy="477198"/>
          </a:xfrm>
        </p:spPr>
        <p:txBody>
          <a:bodyPr>
            <a:normAutofit/>
          </a:bodyPr>
          <a:lstStyle>
            <a:lvl1pPr marL="0" indent="0">
              <a:buNone/>
              <a:defRPr sz="15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D01A3D96-9379-F545-A457-16BDE5643005}"/>
              </a:ext>
            </a:extLst>
          </p:cNvPr>
          <p:cNvSpPr>
            <a:spLocks noGrp="1"/>
          </p:cNvSpPr>
          <p:nvPr>
            <p:ph type="dt" sz="half" idx="10"/>
          </p:nvPr>
        </p:nvSpPr>
        <p:spPr>
          <a:xfrm>
            <a:off x="628650" y="4767263"/>
            <a:ext cx="2057400" cy="273844"/>
          </a:xfrm>
          <a:prstGeom prst="rect">
            <a:avLst/>
          </a:prstGeom>
        </p:spPr>
        <p:txBody>
          <a:bodyPr/>
          <a:lstStyle>
            <a:lvl1pPr>
              <a:defRPr>
                <a:solidFill>
                  <a:schemeClr val="accent4"/>
                </a:solidFill>
              </a:defRPr>
            </a:lvl1pPr>
          </a:lstStyle>
          <a:p>
            <a:fld id="{BBD1765E-1E33-FB44-A3DA-23CD7309B52F}" type="datetime1">
              <a:rPr lang="sv-SE" smtClean="0"/>
              <a:t>2022-09-26</a:t>
            </a:fld>
            <a:endParaRPr lang="en-US"/>
          </a:p>
        </p:txBody>
      </p:sp>
      <p:sp>
        <p:nvSpPr>
          <p:cNvPr id="5" name="Platshållare för sidfot 4">
            <a:extLst>
              <a:ext uri="{FF2B5EF4-FFF2-40B4-BE49-F238E27FC236}">
                <a16:creationId xmlns:a16="http://schemas.microsoft.com/office/drawing/2014/main" id="{B37DD9D8-0562-B54E-B26A-90A4D82FFDA3}"/>
              </a:ext>
            </a:extLst>
          </p:cNvPr>
          <p:cNvSpPr>
            <a:spLocks noGrp="1"/>
          </p:cNvSpPr>
          <p:nvPr>
            <p:ph type="ftr" sz="quarter" idx="11"/>
          </p:nvPr>
        </p:nvSpPr>
        <p:spPr>
          <a:xfrm>
            <a:off x="3028950" y="4767263"/>
            <a:ext cx="3086100" cy="273844"/>
          </a:xfrm>
          <a:prstGeom prst="rect">
            <a:avLst/>
          </a:prstGeom>
        </p:spPr>
        <p:txBody>
          <a:bodyPr/>
          <a:lstStyle>
            <a:lvl1pPr>
              <a:defRPr>
                <a:solidFill>
                  <a:schemeClr val="accent4"/>
                </a:solidFill>
              </a:defRPr>
            </a:lvl1pPr>
          </a:lstStyle>
          <a:p>
            <a:r>
              <a:rPr lang="en-US"/>
              <a:t>FÖR ETT MER VÄLMÅENDE OCH ENGAGERAT ARBETSLIV | HEJENGAGEMANG.SE</a:t>
            </a:r>
            <a:endParaRPr lang="en-US" dirty="0"/>
          </a:p>
        </p:txBody>
      </p:sp>
      <p:sp>
        <p:nvSpPr>
          <p:cNvPr id="6" name="Platshållare för bildnummer 5">
            <a:extLst>
              <a:ext uri="{FF2B5EF4-FFF2-40B4-BE49-F238E27FC236}">
                <a16:creationId xmlns:a16="http://schemas.microsoft.com/office/drawing/2014/main" id="{8ED21D17-67B7-BA4B-A323-0CB6CE6D90C3}"/>
              </a:ext>
            </a:extLst>
          </p:cNvPr>
          <p:cNvSpPr>
            <a:spLocks noGrp="1"/>
          </p:cNvSpPr>
          <p:nvPr>
            <p:ph type="sldNum" sz="quarter" idx="12"/>
          </p:nvPr>
        </p:nvSpPr>
        <p:spPr>
          <a:xfrm>
            <a:off x="6457950" y="4767263"/>
            <a:ext cx="2057400" cy="273844"/>
          </a:xfrm>
          <a:prstGeom prst="rect">
            <a:avLst/>
          </a:prstGeom>
        </p:spPr>
        <p:txBody>
          <a:bodyPr/>
          <a:lstStyle>
            <a:lvl1pPr>
              <a:defRPr>
                <a:solidFill>
                  <a:schemeClr val="accent4"/>
                </a:solidFill>
              </a:defRPr>
            </a:lvl1pPr>
          </a:lstStyle>
          <a:p>
            <a:fld id="{1CF2D47E-0AF1-4C27-801F-64E3E5BF7F72}" type="slidenum">
              <a:rPr lang="en-US" smtClean="0"/>
              <a:pPr/>
              <a:t>‹#›</a:t>
            </a:fld>
            <a:endParaRPr lang="en-US"/>
          </a:p>
        </p:txBody>
      </p:sp>
      <p:cxnSp>
        <p:nvCxnSpPr>
          <p:cNvPr id="8" name="Rak 7">
            <a:extLst>
              <a:ext uri="{FF2B5EF4-FFF2-40B4-BE49-F238E27FC236}">
                <a16:creationId xmlns:a16="http://schemas.microsoft.com/office/drawing/2014/main" id="{3098762A-400F-1C46-B50C-D8C96BB3D6FA}"/>
              </a:ext>
            </a:extLst>
          </p:cNvPr>
          <p:cNvCxnSpPr>
            <a:cxnSpLocks/>
          </p:cNvCxnSpPr>
          <p:nvPr userDrawn="1"/>
        </p:nvCxnSpPr>
        <p:spPr>
          <a:xfrm>
            <a:off x="1203960" y="3977640"/>
            <a:ext cx="6736080" cy="0"/>
          </a:xfrm>
          <a:prstGeom prst="line">
            <a:avLst/>
          </a:prstGeom>
          <a:ln w="1905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0" name="Platshållare för bild 9">
            <a:extLst>
              <a:ext uri="{FF2B5EF4-FFF2-40B4-BE49-F238E27FC236}">
                <a16:creationId xmlns:a16="http://schemas.microsoft.com/office/drawing/2014/main" id="{96D9677B-B26F-4247-B855-404DF548F263}"/>
              </a:ext>
            </a:extLst>
          </p:cNvPr>
          <p:cNvSpPr>
            <a:spLocks noGrp="1"/>
          </p:cNvSpPr>
          <p:nvPr>
            <p:ph type="pic" sz="quarter" idx="13"/>
          </p:nvPr>
        </p:nvSpPr>
        <p:spPr>
          <a:xfrm>
            <a:off x="6224588" y="1165860"/>
            <a:ext cx="1715691" cy="2636997"/>
          </a:xfrm>
        </p:spPr>
        <p:txBody>
          <a:bodyPr/>
          <a:lstStyle/>
          <a:p>
            <a:endParaRPr lang="sv-SE"/>
          </a:p>
        </p:txBody>
      </p:sp>
    </p:spTree>
    <p:extLst>
      <p:ext uri="{BB962C8B-B14F-4D97-AF65-F5344CB8AC3E}">
        <p14:creationId xmlns:p14="http://schemas.microsoft.com/office/powerpoint/2010/main" val="1676489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Reflektion/Övning">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28D26F-40C8-534A-9990-CC6192F3215A}"/>
              </a:ext>
            </a:extLst>
          </p:cNvPr>
          <p:cNvSpPr>
            <a:spLocks noGrp="1"/>
          </p:cNvSpPr>
          <p:nvPr>
            <p:ph type="title" hasCustomPrompt="1"/>
          </p:nvPr>
        </p:nvSpPr>
        <p:spPr>
          <a:xfrm>
            <a:off x="1203960" y="1762246"/>
            <a:ext cx="4911090" cy="2534855"/>
          </a:xfrm>
        </p:spPr>
        <p:txBody>
          <a:bodyPr anchor="t">
            <a:normAutofit/>
          </a:bodyPr>
          <a:lstStyle>
            <a:lvl1pPr algn="l">
              <a:defRPr sz="2700" b="1" i="0">
                <a:solidFill>
                  <a:schemeClr val="bg1"/>
                </a:solidFill>
                <a:latin typeface="Source Sans Pro" panose="020B0503030403020204" pitchFamily="34" charset="0"/>
                <a:ea typeface="Source Sans Pro" panose="020B0503030403020204" pitchFamily="34" charset="0"/>
              </a:defRPr>
            </a:lvl1pPr>
          </a:lstStyle>
          <a:p>
            <a:r>
              <a:rPr lang="sv-SE" dirty="0"/>
              <a:t>Klicka här för att ändra mall för brödtexten</a:t>
            </a:r>
          </a:p>
        </p:txBody>
      </p:sp>
      <p:sp>
        <p:nvSpPr>
          <p:cNvPr id="3" name="Platshållare för datum 2">
            <a:extLst>
              <a:ext uri="{FF2B5EF4-FFF2-40B4-BE49-F238E27FC236}">
                <a16:creationId xmlns:a16="http://schemas.microsoft.com/office/drawing/2014/main" id="{31592B5F-A05F-DE4B-81A3-0931362A4171}"/>
              </a:ext>
            </a:extLst>
          </p:cNvPr>
          <p:cNvSpPr>
            <a:spLocks noGrp="1"/>
          </p:cNvSpPr>
          <p:nvPr>
            <p:ph type="dt" sz="half" idx="10"/>
          </p:nvPr>
        </p:nvSpPr>
        <p:spPr>
          <a:xfrm>
            <a:off x="628650" y="4767263"/>
            <a:ext cx="2057400" cy="273844"/>
          </a:xfrm>
          <a:prstGeom prst="rect">
            <a:avLst/>
          </a:prstGeom>
        </p:spPr>
        <p:txBody>
          <a:bodyPr/>
          <a:lstStyle>
            <a:lvl1pPr>
              <a:defRPr>
                <a:solidFill>
                  <a:schemeClr val="bg1"/>
                </a:solidFill>
              </a:defRPr>
            </a:lvl1pPr>
          </a:lstStyle>
          <a:p>
            <a:fld id="{84099B31-21F3-D148-9854-DE2C16068617}" type="datetime1">
              <a:rPr lang="sv-SE" smtClean="0"/>
              <a:t>2022-09-26</a:t>
            </a:fld>
            <a:endParaRPr lang="en-US"/>
          </a:p>
        </p:txBody>
      </p:sp>
      <p:sp>
        <p:nvSpPr>
          <p:cNvPr id="4" name="Platshållare för sidfot 3">
            <a:extLst>
              <a:ext uri="{FF2B5EF4-FFF2-40B4-BE49-F238E27FC236}">
                <a16:creationId xmlns:a16="http://schemas.microsoft.com/office/drawing/2014/main" id="{85272502-4B8F-A548-9C82-24BE38D2A3B3}"/>
              </a:ext>
            </a:extLst>
          </p:cNvPr>
          <p:cNvSpPr>
            <a:spLocks noGrp="1"/>
          </p:cNvSpPr>
          <p:nvPr>
            <p:ph type="ftr" sz="quarter" idx="11"/>
          </p:nvPr>
        </p:nvSpPr>
        <p:spPr>
          <a:xfrm>
            <a:off x="3028950" y="4767263"/>
            <a:ext cx="3086100" cy="273844"/>
          </a:xfrm>
          <a:prstGeom prst="rect">
            <a:avLst/>
          </a:prstGeom>
        </p:spPr>
        <p:txBody>
          <a:bodyPr/>
          <a:lstStyle>
            <a:lvl1pPr>
              <a:defRPr>
                <a:solidFill>
                  <a:schemeClr val="bg1"/>
                </a:solidFill>
              </a:defRPr>
            </a:lvl1pPr>
          </a:lstStyle>
          <a:p>
            <a:r>
              <a:rPr lang="en-US"/>
              <a:t>FÖR ETT MER VÄLMÅENDE OCH ENGAGERAT ARBETSLIV | HEJENGAGEMANG.SE</a:t>
            </a:r>
          </a:p>
        </p:txBody>
      </p:sp>
      <p:sp>
        <p:nvSpPr>
          <p:cNvPr id="5" name="Platshållare för bildnummer 4">
            <a:extLst>
              <a:ext uri="{FF2B5EF4-FFF2-40B4-BE49-F238E27FC236}">
                <a16:creationId xmlns:a16="http://schemas.microsoft.com/office/drawing/2014/main" id="{1E281C8B-A669-A04D-9C8E-2CCE9F9CD96B}"/>
              </a:ext>
            </a:extLst>
          </p:cNvPr>
          <p:cNvSpPr>
            <a:spLocks noGrp="1"/>
          </p:cNvSpPr>
          <p:nvPr>
            <p:ph type="sldNum" sz="quarter" idx="12"/>
          </p:nvPr>
        </p:nvSpPr>
        <p:spPr>
          <a:xfrm>
            <a:off x="6457950" y="4767263"/>
            <a:ext cx="2057400" cy="273844"/>
          </a:xfrm>
          <a:prstGeom prst="rect">
            <a:avLst/>
          </a:prstGeom>
        </p:spPr>
        <p:txBody>
          <a:bodyPr/>
          <a:lstStyle>
            <a:lvl1pPr>
              <a:defRPr>
                <a:solidFill>
                  <a:schemeClr val="bg1"/>
                </a:solidFill>
              </a:defRPr>
            </a:lvl1pPr>
          </a:lstStyle>
          <a:p>
            <a:fld id="{1CF2D47E-0AF1-4C27-801F-64E3E5BF7F72}" type="slidenum">
              <a:rPr lang="en-US" smtClean="0"/>
              <a:pPr/>
              <a:t>‹#›</a:t>
            </a:fld>
            <a:endParaRPr lang="en-US"/>
          </a:p>
        </p:txBody>
      </p:sp>
      <p:cxnSp>
        <p:nvCxnSpPr>
          <p:cNvPr id="8" name="Rak 7">
            <a:extLst>
              <a:ext uri="{FF2B5EF4-FFF2-40B4-BE49-F238E27FC236}">
                <a16:creationId xmlns:a16="http://schemas.microsoft.com/office/drawing/2014/main" id="{EA5B51D2-FB9A-A247-9417-ECB6979AED8D}"/>
              </a:ext>
            </a:extLst>
          </p:cNvPr>
          <p:cNvCxnSpPr>
            <a:cxnSpLocks/>
          </p:cNvCxnSpPr>
          <p:nvPr userDrawn="1"/>
        </p:nvCxnSpPr>
        <p:spPr>
          <a:xfrm>
            <a:off x="1203960" y="1584960"/>
            <a:ext cx="4911090" cy="0"/>
          </a:xfrm>
          <a:prstGeom prst="line">
            <a:avLst/>
          </a:prstGeom>
          <a:ln w="1905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0" name="Platshållare för text 9">
            <a:extLst>
              <a:ext uri="{FF2B5EF4-FFF2-40B4-BE49-F238E27FC236}">
                <a16:creationId xmlns:a16="http://schemas.microsoft.com/office/drawing/2014/main" id="{07C7924B-46D0-1840-B164-F67BACD585FD}"/>
              </a:ext>
            </a:extLst>
          </p:cNvPr>
          <p:cNvSpPr>
            <a:spLocks noGrp="1"/>
          </p:cNvSpPr>
          <p:nvPr>
            <p:ph type="body" sz="quarter" idx="13" hasCustomPrompt="1"/>
          </p:nvPr>
        </p:nvSpPr>
        <p:spPr>
          <a:xfrm>
            <a:off x="1203722" y="1206104"/>
            <a:ext cx="4911090" cy="286940"/>
          </a:xfrm>
        </p:spPr>
        <p:txBody>
          <a:bodyPr anchor="b">
            <a:noAutofit/>
          </a:bodyPr>
          <a:lstStyle>
            <a:lvl1pPr marL="0" indent="0">
              <a:buNone/>
              <a:defRPr sz="1500" b="0" i="0">
                <a:solidFill>
                  <a:schemeClr val="bg1"/>
                </a:solidFill>
                <a:latin typeface="Cavea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Klicka här för att ändra format på rubrikformatet</a:t>
            </a:r>
          </a:p>
        </p:txBody>
      </p:sp>
    </p:spTree>
    <p:extLst>
      <p:ext uri="{BB962C8B-B14F-4D97-AF65-F5344CB8AC3E}">
        <p14:creationId xmlns:p14="http://schemas.microsoft.com/office/powerpoint/2010/main" val="3514998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5_Stor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28D26F-40C8-534A-9990-CC6192F3215A}"/>
              </a:ext>
            </a:extLst>
          </p:cNvPr>
          <p:cNvSpPr>
            <a:spLocks noGrp="1"/>
          </p:cNvSpPr>
          <p:nvPr>
            <p:ph type="title"/>
          </p:nvPr>
        </p:nvSpPr>
        <p:spPr>
          <a:xfrm>
            <a:off x="628650" y="820748"/>
            <a:ext cx="7886700" cy="994172"/>
          </a:xfrm>
        </p:spPr>
        <p:txBody>
          <a:bodyPr/>
          <a:lstStyle>
            <a:lvl1pPr algn="ctr">
              <a:defRPr>
                <a:solidFill>
                  <a:schemeClr val="accent2"/>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31592B5F-A05F-DE4B-81A3-0931362A4171}"/>
              </a:ext>
            </a:extLst>
          </p:cNvPr>
          <p:cNvSpPr>
            <a:spLocks noGrp="1"/>
          </p:cNvSpPr>
          <p:nvPr>
            <p:ph type="dt" sz="half" idx="10"/>
          </p:nvPr>
        </p:nvSpPr>
        <p:spPr>
          <a:xfrm>
            <a:off x="628650" y="4767263"/>
            <a:ext cx="2057400" cy="273844"/>
          </a:xfrm>
          <a:prstGeom prst="rect">
            <a:avLst/>
          </a:prstGeom>
        </p:spPr>
        <p:txBody>
          <a:bodyPr/>
          <a:lstStyle/>
          <a:p>
            <a:fld id="{48F78057-82E0-9C43-9869-2D881F4D730A}" type="datetime1">
              <a:rPr lang="sv-SE" smtClean="0"/>
              <a:t>2022-09-26</a:t>
            </a:fld>
            <a:endParaRPr lang="en-US"/>
          </a:p>
        </p:txBody>
      </p:sp>
      <p:sp>
        <p:nvSpPr>
          <p:cNvPr id="4" name="Platshållare för sidfot 3">
            <a:extLst>
              <a:ext uri="{FF2B5EF4-FFF2-40B4-BE49-F238E27FC236}">
                <a16:creationId xmlns:a16="http://schemas.microsoft.com/office/drawing/2014/main" id="{85272502-4B8F-A548-9C82-24BE38D2A3B3}"/>
              </a:ext>
            </a:extLst>
          </p:cNvPr>
          <p:cNvSpPr>
            <a:spLocks noGrp="1"/>
          </p:cNvSpPr>
          <p:nvPr>
            <p:ph type="ftr" sz="quarter" idx="11"/>
          </p:nvPr>
        </p:nvSpPr>
        <p:spPr>
          <a:xfrm>
            <a:off x="3028950" y="4767263"/>
            <a:ext cx="3086100" cy="273844"/>
          </a:xfrm>
          <a:prstGeom prst="rect">
            <a:avLst/>
          </a:prstGeom>
        </p:spPr>
        <p:txBody>
          <a:bodyPr/>
          <a:lstStyle/>
          <a:p>
            <a:r>
              <a:rPr lang="en-US"/>
              <a:t>FÖR ETT MER VÄLMÅENDE OCH ENGAGERAT ARBETSLIV | HEJENGAGEMANG.SE</a:t>
            </a:r>
          </a:p>
        </p:txBody>
      </p:sp>
      <p:sp>
        <p:nvSpPr>
          <p:cNvPr id="5" name="Platshållare för bildnummer 4">
            <a:extLst>
              <a:ext uri="{FF2B5EF4-FFF2-40B4-BE49-F238E27FC236}">
                <a16:creationId xmlns:a16="http://schemas.microsoft.com/office/drawing/2014/main" id="{1E281C8B-A669-A04D-9C8E-2CCE9F9CD96B}"/>
              </a:ext>
            </a:extLst>
          </p:cNvPr>
          <p:cNvSpPr>
            <a:spLocks noGrp="1"/>
          </p:cNvSpPr>
          <p:nvPr>
            <p:ph type="sldNum" sz="quarter" idx="12"/>
          </p:nvPr>
        </p:nvSpPr>
        <p:spPr>
          <a:xfrm>
            <a:off x="6457950" y="4767263"/>
            <a:ext cx="2057400" cy="273844"/>
          </a:xfrm>
          <a:prstGeom prst="rect">
            <a:avLst/>
          </a:prstGeo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40907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Rubrik och innehål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9FFC20-9E20-4749-A74F-3E24D0552946}"/>
              </a:ext>
            </a:extLst>
          </p:cNvPr>
          <p:cNvSpPr>
            <a:spLocks noGrp="1"/>
          </p:cNvSpPr>
          <p:nvPr>
            <p:ph type="title"/>
          </p:nvPr>
        </p:nvSpPr>
        <p:spPr>
          <a:xfrm>
            <a:off x="1030147" y="273844"/>
            <a:ext cx="7083706" cy="994172"/>
          </a:xfrm>
        </p:spPr>
        <p:txBody>
          <a:bodyPr anchor="b"/>
          <a:lstStyle>
            <a:lvl1pPr>
              <a:defRPr b="1" i="0">
                <a:solidFill>
                  <a:schemeClr val="accent2"/>
                </a:solidFill>
                <a:latin typeface="Source Sans Pro Semibold" panose="020B0503030403020204" pitchFamily="34" charset="0"/>
                <a:ea typeface="Source Sans Pro Semibold" panose="020B0503030403020204" pitchFamily="34"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2798709A-2E8A-6F47-BA70-4441CA859579}"/>
              </a:ext>
            </a:extLst>
          </p:cNvPr>
          <p:cNvSpPr>
            <a:spLocks noGrp="1"/>
          </p:cNvSpPr>
          <p:nvPr>
            <p:ph idx="1"/>
          </p:nvPr>
        </p:nvSpPr>
        <p:spPr>
          <a:xfrm>
            <a:off x="1030146" y="1605987"/>
            <a:ext cx="7083707" cy="3026735"/>
          </a:xfrm>
        </p:spPr>
        <p:txBody>
          <a:bodyPr>
            <a:normAutofit/>
          </a:bodyPr>
          <a:lstStyle>
            <a:lvl1pPr>
              <a:lnSpc>
                <a:spcPct val="100000"/>
              </a:lnSpc>
              <a:spcAft>
                <a:spcPts val="600"/>
              </a:spcAft>
              <a:defRPr sz="1800"/>
            </a:lvl1pPr>
            <a:lvl2pPr>
              <a:lnSpc>
                <a:spcPct val="100000"/>
              </a:lnSpc>
              <a:spcAft>
                <a:spcPts val="600"/>
              </a:spcAft>
              <a:defRPr sz="1500"/>
            </a:lvl2pPr>
            <a:lvl3pPr>
              <a:lnSpc>
                <a:spcPct val="100000"/>
              </a:lnSpc>
              <a:spcAft>
                <a:spcPts val="600"/>
              </a:spcAft>
              <a:defRPr sz="1350"/>
            </a:lvl3pPr>
            <a:lvl4pPr>
              <a:lnSpc>
                <a:spcPct val="100000"/>
              </a:lnSpc>
              <a:spcAft>
                <a:spcPts val="600"/>
              </a:spcAft>
              <a:defRPr sz="1200"/>
            </a:lvl4pPr>
            <a:lvl5pPr>
              <a:lnSpc>
                <a:spcPct val="100000"/>
              </a:lnSpc>
              <a:spcAft>
                <a:spcPts val="600"/>
              </a:spcAft>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7EEAD8-3935-4C47-8942-DE3F30E8D7EC}"/>
              </a:ext>
            </a:extLst>
          </p:cNvPr>
          <p:cNvSpPr>
            <a:spLocks noGrp="1"/>
          </p:cNvSpPr>
          <p:nvPr>
            <p:ph type="dt" sz="half" idx="10"/>
          </p:nvPr>
        </p:nvSpPr>
        <p:spPr/>
        <p:txBody>
          <a:bodyPr/>
          <a:lstStyle>
            <a:lvl1pPr>
              <a:defRPr>
                <a:solidFill>
                  <a:schemeClr val="bg1">
                    <a:lumMod val="85000"/>
                  </a:schemeClr>
                </a:solidFill>
              </a:defRPr>
            </a:lvl1pPr>
          </a:lstStyle>
          <a:p>
            <a:fld id="{6725F9A5-EF87-6646-8846-8E238F494B67}" type="datetime1">
              <a:rPr lang="sv-SE" smtClean="0"/>
              <a:t>2022-09-26</a:t>
            </a:fld>
            <a:endParaRPr lang="sv-SE"/>
          </a:p>
        </p:txBody>
      </p:sp>
      <p:sp>
        <p:nvSpPr>
          <p:cNvPr id="11" name="Platshållare för sidfot 10">
            <a:extLst>
              <a:ext uri="{FF2B5EF4-FFF2-40B4-BE49-F238E27FC236}">
                <a16:creationId xmlns:a16="http://schemas.microsoft.com/office/drawing/2014/main" id="{61687952-0594-A443-901E-41F5D4F4183A}"/>
              </a:ext>
            </a:extLst>
          </p:cNvPr>
          <p:cNvSpPr>
            <a:spLocks noGrp="1"/>
          </p:cNvSpPr>
          <p:nvPr>
            <p:ph type="ftr" sz="quarter" idx="11"/>
          </p:nvPr>
        </p:nvSpPr>
        <p:spPr/>
        <p:txBody>
          <a:bodyPr/>
          <a:lstStyle>
            <a:lvl1pPr>
              <a:defRPr sz="600">
                <a:solidFill>
                  <a:schemeClr val="bg1">
                    <a:lumMod val="85000"/>
                  </a:schemeClr>
                </a:solidFill>
              </a:defRPr>
            </a:lvl1pPr>
          </a:lstStyle>
          <a:p>
            <a:r>
              <a:rPr lang="sv-SE"/>
              <a:t>FÖR ETT MER VÄLMÅENDE OCH ENGAGERAT ARBETSLIV | HEJENGAGEMANG.SE</a:t>
            </a:r>
            <a:endParaRPr lang="sv-SE" dirty="0"/>
          </a:p>
        </p:txBody>
      </p:sp>
      <p:sp>
        <p:nvSpPr>
          <p:cNvPr id="12" name="Platshållare för bildnummer 11">
            <a:extLst>
              <a:ext uri="{FF2B5EF4-FFF2-40B4-BE49-F238E27FC236}">
                <a16:creationId xmlns:a16="http://schemas.microsoft.com/office/drawing/2014/main" id="{B0496178-4796-E749-9005-3272EAB3FBE8}"/>
              </a:ext>
            </a:extLst>
          </p:cNvPr>
          <p:cNvSpPr>
            <a:spLocks noGrp="1"/>
          </p:cNvSpPr>
          <p:nvPr>
            <p:ph type="sldNum" sz="quarter" idx="12"/>
          </p:nvPr>
        </p:nvSpPr>
        <p:spPr/>
        <p:txBody>
          <a:bodyPr/>
          <a:lstStyle>
            <a:lvl1pPr>
              <a:defRPr>
                <a:solidFill>
                  <a:schemeClr val="bg1">
                    <a:lumMod val="85000"/>
                  </a:schemeClr>
                </a:solidFill>
              </a:defRPr>
            </a:lvl1pPr>
          </a:lstStyle>
          <a:p>
            <a:fld id="{4B57A013-AD85-7E47-A366-B063563A7256}" type="slidenum">
              <a:rPr lang="sv-SE" smtClean="0"/>
              <a:pPr/>
              <a:t>‹#›</a:t>
            </a:fld>
            <a:endParaRPr lang="sv-SE"/>
          </a:p>
        </p:txBody>
      </p:sp>
      <p:cxnSp>
        <p:nvCxnSpPr>
          <p:cNvPr id="8" name="Rak 7">
            <a:extLst>
              <a:ext uri="{FF2B5EF4-FFF2-40B4-BE49-F238E27FC236}">
                <a16:creationId xmlns:a16="http://schemas.microsoft.com/office/drawing/2014/main" id="{7BBF0733-9DA9-834E-9A86-3AAB97CEF342}"/>
              </a:ext>
            </a:extLst>
          </p:cNvPr>
          <p:cNvCxnSpPr>
            <a:cxnSpLocks/>
          </p:cNvCxnSpPr>
          <p:nvPr userDrawn="1"/>
        </p:nvCxnSpPr>
        <p:spPr>
          <a:xfrm>
            <a:off x="1030147" y="1416741"/>
            <a:ext cx="7083706" cy="0"/>
          </a:xfrm>
          <a:prstGeom prst="line">
            <a:avLst/>
          </a:prstGeom>
          <a:ln w="1905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720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itat">
    <p:bg>
      <p:bgPr>
        <a:solidFill>
          <a:schemeClr val="accent4"/>
        </a:solidFill>
        <a:effectLst/>
      </p:bgPr>
    </p:bg>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FB3C182B-753C-6144-AAA4-86138C5EF4DB}"/>
              </a:ext>
            </a:extLst>
          </p:cNvPr>
          <p:cNvPicPr>
            <a:picLocks noChangeAspect="1"/>
          </p:cNvPicPr>
          <p:nvPr userDrawn="1"/>
        </p:nvPicPr>
        <p:blipFill rotWithShape="1">
          <a:blip r:embed="rId2">
            <a:alphaModFix amt="70000"/>
          </a:blip>
          <a:srcRect l="30378" t="18166" r="30378" b="50000"/>
          <a:stretch/>
        </p:blipFill>
        <p:spPr>
          <a:xfrm>
            <a:off x="3418244" y="1409805"/>
            <a:ext cx="2261783" cy="2165350"/>
          </a:xfrm>
          <a:prstGeom prst="rect">
            <a:avLst/>
          </a:prstGeom>
        </p:spPr>
      </p:pic>
      <p:sp>
        <p:nvSpPr>
          <p:cNvPr id="2" name="Rubrik 1">
            <a:extLst>
              <a:ext uri="{FF2B5EF4-FFF2-40B4-BE49-F238E27FC236}">
                <a16:creationId xmlns:a16="http://schemas.microsoft.com/office/drawing/2014/main" id="{F928D26F-40C8-534A-9990-CC6192F3215A}"/>
              </a:ext>
            </a:extLst>
          </p:cNvPr>
          <p:cNvSpPr>
            <a:spLocks noGrp="1"/>
          </p:cNvSpPr>
          <p:nvPr>
            <p:ph type="title" hasCustomPrompt="1"/>
          </p:nvPr>
        </p:nvSpPr>
        <p:spPr>
          <a:xfrm>
            <a:off x="1981170" y="1410616"/>
            <a:ext cx="5181661" cy="2322269"/>
          </a:xfrm>
        </p:spPr>
        <p:txBody>
          <a:bodyPr>
            <a:normAutofit/>
          </a:bodyPr>
          <a:lstStyle>
            <a:lvl1pPr algn="ctr">
              <a:defRPr sz="2400" b="0" i="0">
                <a:solidFill>
                  <a:schemeClr val="accent2">
                    <a:lumMod val="60000"/>
                    <a:lumOff val="40000"/>
                  </a:schemeClr>
                </a:solidFill>
                <a:latin typeface="Source Sans Pro" panose="020B0503030403020204" pitchFamily="34" charset="0"/>
                <a:ea typeface="Source Sans Pro" panose="020B0503030403020204" pitchFamily="34" charset="0"/>
              </a:defRPr>
            </a:lvl1pPr>
          </a:lstStyle>
          <a:p>
            <a:r>
              <a:rPr lang="sv-SE" dirty="0"/>
              <a:t>Klicka här för att lägga till citat. </a:t>
            </a:r>
            <a:br>
              <a:rPr lang="sv-SE" dirty="0"/>
            </a:br>
            <a:r>
              <a:rPr lang="sv-SE" dirty="0"/>
              <a:t>Använd </a:t>
            </a:r>
            <a:r>
              <a:rPr lang="sv-SE" dirty="0" err="1"/>
              <a:t>bold</a:t>
            </a:r>
            <a:r>
              <a:rPr lang="sv-SE" dirty="0"/>
              <a:t> för att förstärka ord.</a:t>
            </a:r>
          </a:p>
        </p:txBody>
      </p:sp>
      <p:sp>
        <p:nvSpPr>
          <p:cNvPr id="8" name="Platshållare för text 7">
            <a:extLst>
              <a:ext uri="{FF2B5EF4-FFF2-40B4-BE49-F238E27FC236}">
                <a16:creationId xmlns:a16="http://schemas.microsoft.com/office/drawing/2014/main" id="{52FD6603-A366-E44F-B8F5-A236609B1C22}"/>
              </a:ext>
            </a:extLst>
          </p:cNvPr>
          <p:cNvSpPr>
            <a:spLocks noGrp="1"/>
          </p:cNvSpPr>
          <p:nvPr>
            <p:ph type="body" sz="quarter" idx="13" hasCustomPrompt="1"/>
          </p:nvPr>
        </p:nvSpPr>
        <p:spPr>
          <a:xfrm>
            <a:off x="1981170" y="981864"/>
            <a:ext cx="5181661" cy="273844"/>
          </a:xfrm>
        </p:spPr>
        <p:txBody>
          <a:bodyPr>
            <a:noAutofit/>
          </a:bodyPr>
          <a:lstStyle>
            <a:lvl1pPr marL="0" indent="0" algn="ctr">
              <a:buNone/>
              <a:defRPr sz="900" spc="225">
                <a:solidFill>
                  <a:schemeClr val="accent2">
                    <a:lumMod val="60000"/>
                    <a:lumOff val="4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KLICKA HÄR FÖR ATT LÄGGA TILL CITAT-FÖRFATTARE</a:t>
            </a:r>
          </a:p>
        </p:txBody>
      </p:sp>
      <p:pic>
        <p:nvPicPr>
          <p:cNvPr id="11" name="Bildobjekt 10">
            <a:extLst>
              <a:ext uri="{FF2B5EF4-FFF2-40B4-BE49-F238E27FC236}">
                <a16:creationId xmlns:a16="http://schemas.microsoft.com/office/drawing/2014/main" id="{83B64245-E8BD-6A40-97AF-B268CA62293D}"/>
              </a:ext>
            </a:extLst>
          </p:cNvPr>
          <p:cNvPicPr>
            <a:picLocks noChangeAspect="1"/>
          </p:cNvPicPr>
          <p:nvPr userDrawn="1"/>
        </p:nvPicPr>
        <p:blipFill>
          <a:blip r:embed="rId3"/>
          <a:stretch>
            <a:fillRect/>
          </a:stretch>
        </p:blipFill>
        <p:spPr>
          <a:xfrm>
            <a:off x="4250527" y="4316545"/>
            <a:ext cx="642947" cy="525073"/>
          </a:xfrm>
          <a:prstGeom prst="rect">
            <a:avLst/>
          </a:prstGeom>
        </p:spPr>
      </p:pic>
      <p:sp>
        <p:nvSpPr>
          <p:cNvPr id="6" name="Rubrik 4">
            <a:extLst>
              <a:ext uri="{FF2B5EF4-FFF2-40B4-BE49-F238E27FC236}">
                <a16:creationId xmlns:a16="http://schemas.microsoft.com/office/drawing/2014/main" id="{87F923EE-9849-784D-89F1-6D67826B2F1E}"/>
              </a:ext>
            </a:extLst>
          </p:cNvPr>
          <p:cNvSpPr txBox="1">
            <a:spLocks/>
          </p:cNvSpPr>
          <p:nvPr userDrawn="1"/>
        </p:nvSpPr>
        <p:spPr>
          <a:xfrm>
            <a:off x="-433158" y="1114941"/>
            <a:ext cx="259715" cy="933008"/>
          </a:xfrm>
          <a:prstGeom prst="rect">
            <a:avLst/>
          </a:prstGeom>
        </p:spPr>
        <p:txBody>
          <a:bodyPr vert="horz" lIns="68580" tIns="34290" rIns="68580" bIns="34290" rtlCol="0" anchor="b">
            <a:noAutofit/>
          </a:bodyPr>
          <a:lstStyle>
            <a:lvl1pPr algn="l" defTabSz="685800" rtl="0" eaLnBrk="1" latinLnBrk="0" hangingPunct="1">
              <a:lnSpc>
                <a:spcPct val="90000"/>
              </a:lnSpc>
              <a:spcBef>
                <a:spcPct val="0"/>
              </a:spcBef>
              <a:buNone/>
              <a:defRPr sz="4500" b="1" kern="1200">
                <a:solidFill>
                  <a:schemeClr val="accent6"/>
                </a:solidFill>
                <a:latin typeface="Source Sans Pro" panose="020B0503030403020204" pitchFamily="34" charset="0"/>
                <a:ea typeface="Source Sans Pro" panose="020B0503030403020204" pitchFamily="34" charset="0"/>
                <a:cs typeface="+mj-cs"/>
              </a:defRPr>
            </a:lvl1pPr>
          </a:lstStyle>
          <a:p>
            <a:pPr algn="ctr"/>
            <a:r>
              <a:rPr lang="sv-SE" sz="7200" dirty="0">
                <a:solidFill>
                  <a:schemeClr val="accent2">
                    <a:lumMod val="75000"/>
                  </a:schemeClr>
                </a:solidFill>
                <a:latin typeface="Source Sans Pro Black" panose="020B0503030403020204" pitchFamily="34" charset="0"/>
                <a:ea typeface="Source Sans Pro Black" panose="020B0503030403020204" pitchFamily="34" charset="0"/>
              </a:rPr>
              <a:t>”</a:t>
            </a:r>
          </a:p>
        </p:txBody>
      </p:sp>
    </p:spTree>
    <p:extLst>
      <p:ext uri="{BB962C8B-B14F-4D97-AF65-F5344CB8AC3E}">
        <p14:creationId xmlns:p14="http://schemas.microsoft.com/office/powerpoint/2010/main" val="3841023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5_Enbart-bakgr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42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29419" y="221226"/>
            <a:ext cx="8693354" cy="1369458"/>
          </a:xfrm>
          <a:prstGeom prst="rect">
            <a:avLst/>
          </a:prstGeom>
        </p:spPr>
        <p:txBody>
          <a:bodyPr vert="horz"/>
          <a:lstStyle>
            <a:lvl1pPr marL="0" indent="0" algn="ctr">
              <a:buNone/>
              <a:defRPr sz="1600" i="1">
                <a:solidFill>
                  <a:schemeClr val="bg1">
                    <a:lumMod val="65000"/>
                  </a:schemeClr>
                </a:solidFill>
              </a:defRPr>
            </a:lvl1pPr>
          </a:lstStyle>
          <a:p>
            <a:endParaRPr lang="sv-SE" dirty="0"/>
          </a:p>
        </p:txBody>
      </p:sp>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1590684"/>
            <a:ext cx="8693354" cy="72463"/>
          </a:xfrm>
          <a:prstGeom prst="rect">
            <a:avLst/>
          </a:prstGeom>
        </p:spPr>
      </p:pic>
      <p:sp>
        <p:nvSpPr>
          <p:cNvPr id="12" name="Platshållare för text 8"/>
          <p:cNvSpPr>
            <a:spLocks noGrp="1"/>
          </p:cNvSpPr>
          <p:nvPr>
            <p:ph type="body" sz="quarter" idx="11" hasCustomPrompt="1"/>
          </p:nvPr>
        </p:nvSpPr>
        <p:spPr>
          <a:xfrm>
            <a:off x="0" y="2842768"/>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1962385"/>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15" name="Rektangel 14"/>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7591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Rubrikbild">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2E9A1B-0A72-9544-BE02-5FF6EF750D9A}"/>
              </a:ext>
            </a:extLst>
          </p:cNvPr>
          <p:cNvSpPr>
            <a:spLocks noGrp="1"/>
          </p:cNvSpPr>
          <p:nvPr>
            <p:ph type="ctrTitle"/>
          </p:nvPr>
        </p:nvSpPr>
        <p:spPr>
          <a:xfrm>
            <a:off x="1203960" y="1705920"/>
            <a:ext cx="6797040" cy="1297007"/>
          </a:xfrm>
        </p:spPr>
        <p:txBody>
          <a:bodyPr anchor="b"/>
          <a:lstStyle>
            <a:lvl1pPr algn="l">
              <a:defRPr sz="4500">
                <a:solidFill>
                  <a:schemeClr val="accent4"/>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87F5B80-326B-A346-BA3D-ECFFFC46EC2E}"/>
              </a:ext>
            </a:extLst>
          </p:cNvPr>
          <p:cNvSpPr>
            <a:spLocks noGrp="1"/>
          </p:cNvSpPr>
          <p:nvPr>
            <p:ph type="subTitle" idx="1"/>
          </p:nvPr>
        </p:nvSpPr>
        <p:spPr>
          <a:xfrm>
            <a:off x="1203960" y="3123886"/>
            <a:ext cx="6797040" cy="730483"/>
          </a:xfrm>
        </p:spPr>
        <p:txBody>
          <a:bodyPr/>
          <a:lstStyle>
            <a:lvl1pPr marL="0" indent="0" algn="l">
              <a:buNone/>
              <a:defRPr sz="18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p>
        </p:txBody>
      </p:sp>
      <p:sp>
        <p:nvSpPr>
          <p:cNvPr id="7" name="Platshållare för datum 6">
            <a:extLst>
              <a:ext uri="{FF2B5EF4-FFF2-40B4-BE49-F238E27FC236}">
                <a16:creationId xmlns:a16="http://schemas.microsoft.com/office/drawing/2014/main" id="{826E493C-A9EB-DB46-B452-C4784469D059}"/>
              </a:ext>
            </a:extLst>
          </p:cNvPr>
          <p:cNvSpPr>
            <a:spLocks noGrp="1"/>
          </p:cNvSpPr>
          <p:nvPr>
            <p:ph type="dt" sz="half" idx="10"/>
          </p:nvPr>
        </p:nvSpPr>
        <p:spPr/>
        <p:txBody>
          <a:bodyPr/>
          <a:lstStyle>
            <a:lvl1pPr>
              <a:defRPr>
                <a:solidFill>
                  <a:schemeClr val="accent3"/>
                </a:solidFill>
              </a:defRPr>
            </a:lvl1pPr>
          </a:lstStyle>
          <a:p>
            <a:fld id="{2B2EB5F3-EEDE-9F4E-ADED-3AED863D36EB}" type="datetime1">
              <a:rPr lang="sv-SE" smtClean="0"/>
              <a:t>2022-09-26</a:t>
            </a:fld>
            <a:endParaRPr lang="sv-SE"/>
          </a:p>
        </p:txBody>
      </p:sp>
      <p:sp>
        <p:nvSpPr>
          <p:cNvPr id="8" name="Platshållare för sidfot 7">
            <a:extLst>
              <a:ext uri="{FF2B5EF4-FFF2-40B4-BE49-F238E27FC236}">
                <a16:creationId xmlns:a16="http://schemas.microsoft.com/office/drawing/2014/main" id="{F99A58A8-043D-0D49-8969-10CF1AD51335}"/>
              </a:ext>
            </a:extLst>
          </p:cNvPr>
          <p:cNvSpPr>
            <a:spLocks noGrp="1"/>
          </p:cNvSpPr>
          <p:nvPr>
            <p:ph type="ftr" sz="quarter" idx="11"/>
          </p:nvPr>
        </p:nvSpPr>
        <p:spPr/>
        <p:txBody>
          <a:bodyPr/>
          <a:lstStyle>
            <a:lvl1pPr>
              <a:defRPr>
                <a:solidFill>
                  <a:schemeClr val="accent3"/>
                </a:solidFill>
              </a:defRPr>
            </a:lvl1pPr>
          </a:lstStyle>
          <a:p>
            <a:r>
              <a:rPr lang="sv-SE"/>
              <a:t>FÖR ETT MER VÄLMÅENDE OCH ENGAGERAT ARBETSLIV | HEJENGAGEMANG.SE</a:t>
            </a:r>
            <a:endParaRPr lang="sv-SE" dirty="0"/>
          </a:p>
        </p:txBody>
      </p:sp>
      <p:sp>
        <p:nvSpPr>
          <p:cNvPr id="9" name="Platshållare för bildnummer 8">
            <a:extLst>
              <a:ext uri="{FF2B5EF4-FFF2-40B4-BE49-F238E27FC236}">
                <a16:creationId xmlns:a16="http://schemas.microsoft.com/office/drawing/2014/main" id="{66BAD563-451C-0347-B6CB-939C787655F8}"/>
              </a:ext>
            </a:extLst>
          </p:cNvPr>
          <p:cNvSpPr>
            <a:spLocks noGrp="1"/>
          </p:cNvSpPr>
          <p:nvPr>
            <p:ph type="sldNum" sz="quarter" idx="12"/>
          </p:nvPr>
        </p:nvSpPr>
        <p:spPr/>
        <p:txBody>
          <a:bodyPr/>
          <a:lstStyle>
            <a:lvl1pPr>
              <a:defRPr>
                <a:solidFill>
                  <a:schemeClr val="accent3"/>
                </a:solidFill>
              </a:defRPr>
            </a:lvl1pPr>
          </a:lstStyle>
          <a:p>
            <a:fld id="{4B57A013-AD85-7E47-A366-B063563A7256}" type="slidenum">
              <a:rPr lang="sv-SE" smtClean="0"/>
              <a:pPr/>
              <a:t>‹#›</a:t>
            </a:fld>
            <a:endParaRPr lang="sv-SE"/>
          </a:p>
        </p:txBody>
      </p:sp>
      <p:pic>
        <p:nvPicPr>
          <p:cNvPr id="10" name="Bildobjekt 9" descr="En bild som visar text, porslin, kärl, tallrik&#10;&#10;Automatiskt genererad beskrivning">
            <a:extLst>
              <a:ext uri="{FF2B5EF4-FFF2-40B4-BE49-F238E27FC236}">
                <a16:creationId xmlns:a16="http://schemas.microsoft.com/office/drawing/2014/main" id="{3869B31F-B847-9343-90B9-956B439E51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960" y="829696"/>
            <a:ext cx="1127760" cy="634305"/>
          </a:xfrm>
          <a:prstGeom prst="rect">
            <a:avLst/>
          </a:prstGeom>
        </p:spPr>
      </p:pic>
      <p:cxnSp>
        <p:nvCxnSpPr>
          <p:cNvPr id="11" name="Rak 10">
            <a:extLst>
              <a:ext uri="{FF2B5EF4-FFF2-40B4-BE49-F238E27FC236}">
                <a16:creationId xmlns:a16="http://schemas.microsoft.com/office/drawing/2014/main" id="{231FEC15-56BA-2748-A3D2-0273EB38D44C}"/>
              </a:ext>
            </a:extLst>
          </p:cNvPr>
          <p:cNvCxnSpPr>
            <a:cxnSpLocks/>
          </p:cNvCxnSpPr>
          <p:nvPr userDrawn="1"/>
        </p:nvCxnSpPr>
        <p:spPr>
          <a:xfrm>
            <a:off x="1203960" y="1584960"/>
            <a:ext cx="6797040" cy="0"/>
          </a:xfrm>
          <a:prstGeom prst="line">
            <a:avLst/>
          </a:prstGeom>
          <a:ln w="190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8EF669A-F95A-5649-81EE-F2BCEF7DB289}"/>
              </a:ext>
            </a:extLst>
          </p:cNvPr>
          <p:cNvCxnSpPr>
            <a:cxnSpLocks/>
          </p:cNvCxnSpPr>
          <p:nvPr userDrawn="1"/>
        </p:nvCxnSpPr>
        <p:spPr>
          <a:xfrm>
            <a:off x="1203960" y="3977640"/>
            <a:ext cx="6797040" cy="0"/>
          </a:xfrm>
          <a:prstGeom prst="line">
            <a:avLst/>
          </a:prstGeom>
          <a:ln w="190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6" name="Platshållare för text 5">
            <a:extLst>
              <a:ext uri="{FF2B5EF4-FFF2-40B4-BE49-F238E27FC236}">
                <a16:creationId xmlns:a16="http://schemas.microsoft.com/office/drawing/2014/main" id="{ED9A920D-7C74-7544-8935-238038DD2AD3}"/>
              </a:ext>
            </a:extLst>
          </p:cNvPr>
          <p:cNvSpPr>
            <a:spLocks noGrp="1"/>
          </p:cNvSpPr>
          <p:nvPr>
            <p:ph type="body" sz="quarter" idx="13" hasCustomPrompt="1"/>
          </p:nvPr>
        </p:nvSpPr>
        <p:spPr>
          <a:xfrm>
            <a:off x="4093773" y="1073685"/>
            <a:ext cx="3907227" cy="352425"/>
          </a:xfrm>
        </p:spPr>
        <p:txBody>
          <a:bodyPr anchor="b">
            <a:noAutofit/>
          </a:bodyPr>
          <a:lstStyle>
            <a:lvl1pPr marL="0" indent="0" algn="r">
              <a:buNone/>
              <a:defRPr sz="1350">
                <a:solidFill>
                  <a:schemeClr val="accent4"/>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Datum | Namn</a:t>
            </a:r>
          </a:p>
        </p:txBody>
      </p:sp>
    </p:spTree>
    <p:extLst>
      <p:ext uri="{BB962C8B-B14F-4D97-AF65-F5344CB8AC3E}">
        <p14:creationId xmlns:p14="http://schemas.microsoft.com/office/powerpoint/2010/main" val="3206885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Avsnittsrubrik">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BDCC81-A50C-D74C-A896-50C5E9CF2D54}"/>
              </a:ext>
            </a:extLst>
          </p:cNvPr>
          <p:cNvSpPr>
            <a:spLocks noGrp="1"/>
          </p:cNvSpPr>
          <p:nvPr>
            <p:ph type="title"/>
          </p:nvPr>
        </p:nvSpPr>
        <p:spPr>
          <a:xfrm>
            <a:off x="1203960" y="1165860"/>
            <a:ext cx="4911091" cy="2139553"/>
          </a:xfrm>
        </p:spPr>
        <p:txBody>
          <a:bodyPr anchor="b"/>
          <a:lstStyle>
            <a:lvl1pPr>
              <a:defRPr sz="4050">
                <a:solidFill>
                  <a:schemeClr val="accent4"/>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22A4C91-31AD-5047-82F8-D83FB448D341}"/>
              </a:ext>
            </a:extLst>
          </p:cNvPr>
          <p:cNvSpPr>
            <a:spLocks noGrp="1"/>
          </p:cNvSpPr>
          <p:nvPr>
            <p:ph type="body" idx="1"/>
          </p:nvPr>
        </p:nvSpPr>
        <p:spPr>
          <a:xfrm>
            <a:off x="1203960" y="3325654"/>
            <a:ext cx="4911091" cy="477198"/>
          </a:xfrm>
        </p:spPr>
        <p:txBody>
          <a:bodyPr>
            <a:normAutofit/>
          </a:bodyPr>
          <a:lstStyle>
            <a:lvl1pPr marL="0" indent="0">
              <a:buNone/>
              <a:defRPr sz="15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D01A3D96-9379-F545-A457-16BDE5643005}"/>
              </a:ext>
            </a:extLst>
          </p:cNvPr>
          <p:cNvSpPr>
            <a:spLocks noGrp="1"/>
          </p:cNvSpPr>
          <p:nvPr>
            <p:ph type="dt" sz="half" idx="10"/>
          </p:nvPr>
        </p:nvSpPr>
        <p:spPr>
          <a:xfrm>
            <a:off x="628650" y="4767263"/>
            <a:ext cx="2057400" cy="273844"/>
          </a:xfrm>
          <a:prstGeom prst="rect">
            <a:avLst/>
          </a:prstGeom>
        </p:spPr>
        <p:txBody>
          <a:bodyPr/>
          <a:lstStyle>
            <a:lvl1pPr>
              <a:defRPr>
                <a:solidFill>
                  <a:schemeClr val="accent3"/>
                </a:solidFill>
              </a:defRPr>
            </a:lvl1pPr>
          </a:lstStyle>
          <a:p>
            <a:fld id="{11D8F521-E6DD-F44B-B9B1-84B2FD7B4D8D}" type="datetime1">
              <a:rPr lang="sv-SE" smtClean="0"/>
              <a:t>2022-09-26</a:t>
            </a:fld>
            <a:endParaRPr lang="en-US"/>
          </a:p>
        </p:txBody>
      </p:sp>
      <p:sp>
        <p:nvSpPr>
          <p:cNvPr id="5" name="Platshållare för sidfot 4">
            <a:extLst>
              <a:ext uri="{FF2B5EF4-FFF2-40B4-BE49-F238E27FC236}">
                <a16:creationId xmlns:a16="http://schemas.microsoft.com/office/drawing/2014/main" id="{B37DD9D8-0562-B54E-B26A-90A4D82FFDA3}"/>
              </a:ext>
            </a:extLst>
          </p:cNvPr>
          <p:cNvSpPr>
            <a:spLocks noGrp="1"/>
          </p:cNvSpPr>
          <p:nvPr>
            <p:ph type="ftr" sz="quarter" idx="11"/>
          </p:nvPr>
        </p:nvSpPr>
        <p:spPr>
          <a:xfrm>
            <a:off x="3028950" y="4767263"/>
            <a:ext cx="3086100" cy="273844"/>
          </a:xfrm>
          <a:prstGeom prst="rect">
            <a:avLst/>
          </a:prstGeom>
        </p:spPr>
        <p:txBody>
          <a:bodyPr/>
          <a:lstStyle>
            <a:lvl1pPr>
              <a:defRPr>
                <a:solidFill>
                  <a:schemeClr val="accent3"/>
                </a:solidFill>
              </a:defRPr>
            </a:lvl1pPr>
          </a:lstStyle>
          <a:p>
            <a:r>
              <a:rPr lang="en-US"/>
              <a:t>FÖR ETT MER VÄLMÅENDE OCH ENGAGERAT ARBETSLIV | HEJENGAGEMANG.SE</a:t>
            </a:r>
            <a:endParaRPr lang="en-US" dirty="0"/>
          </a:p>
        </p:txBody>
      </p:sp>
      <p:sp>
        <p:nvSpPr>
          <p:cNvPr id="6" name="Platshållare för bildnummer 5">
            <a:extLst>
              <a:ext uri="{FF2B5EF4-FFF2-40B4-BE49-F238E27FC236}">
                <a16:creationId xmlns:a16="http://schemas.microsoft.com/office/drawing/2014/main" id="{8ED21D17-67B7-BA4B-A323-0CB6CE6D90C3}"/>
              </a:ext>
            </a:extLst>
          </p:cNvPr>
          <p:cNvSpPr>
            <a:spLocks noGrp="1"/>
          </p:cNvSpPr>
          <p:nvPr>
            <p:ph type="sldNum" sz="quarter" idx="12"/>
          </p:nvPr>
        </p:nvSpPr>
        <p:spPr>
          <a:xfrm>
            <a:off x="6457950" y="4767263"/>
            <a:ext cx="2057400" cy="273844"/>
          </a:xfrm>
          <a:prstGeom prst="rect">
            <a:avLst/>
          </a:prstGeom>
        </p:spPr>
        <p:txBody>
          <a:bodyPr/>
          <a:lstStyle>
            <a:lvl1pPr>
              <a:defRPr>
                <a:solidFill>
                  <a:schemeClr val="accent3"/>
                </a:solidFill>
              </a:defRPr>
            </a:lvl1pPr>
          </a:lstStyle>
          <a:p>
            <a:fld id="{1CF2D47E-0AF1-4C27-801F-64E3E5BF7F72}" type="slidenum">
              <a:rPr lang="en-US" smtClean="0"/>
              <a:pPr/>
              <a:t>‹#›</a:t>
            </a:fld>
            <a:endParaRPr lang="en-US"/>
          </a:p>
        </p:txBody>
      </p:sp>
      <p:cxnSp>
        <p:nvCxnSpPr>
          <p:cNvPr id="8" name="Rak 7">
            <a:extLst>
              <a:ext uri="{FF2B5EF4-FFF2-40B4-BE49-F238E27FC236}">
                <a16:creationId xmlns:a16="http://schemas.microsoft.com/office/drawing/2014/main" id="{3098762A-400F-1C46-B50C-D8C96BB3D6FA}"/>
              </a:ext>
            </a:extLst>
          </p:cNvPr>
          <p:cNvCxnSpPr>
            <a:cxnSpLocks/>
          </p:cNvCxnSpPr>
          <p:nvPr userDrawn="1"/>
        </p:nvCxnSpPr>
        <p:spPr>
          <a:xfrm>
            <a:off x="1203960" y="3977640"/>
            <a:ext cx="6736080" cy="0"/>
          </a:xfrm>
          <a:prstGeom prst="line">
            <a:avLst/>
          </a:prstGeom>
          <a:ln w="190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Platshållare för bild 9">
            <a:extLst>
              <a:ext uri="{FF2B5EF4-FFF2-40B4-BE49-F238E27FC236}">
                <a16:creationId xmlns:a16="http://schemas.microsoft.com/office/drawing/2014/main" id="{96D9677B-B26F-4247-B855-404DF548F263}"/>
              </a:ext>
            </a:extLst>
          </p:cNvPr>
          <p:cNvSpPr>
            <a:spLocks noGrp="1"/>
          </p:cNvSpPr>
          <p:nvPr>
            <p:ph type="pic" sz="quarter" idx="13"/>
          </p:nvPr>
        </p:nvSpPr>
        <p:spPr>
          <a:xfrm>
            <a:off x="6224588" y="1165860"/>
            <a:ext cx="1715691" cy="2636997"/>
          </a:xfrm>
        </p:spPr>
        <p:txBody>
          <a:bodyPr/>
          <a:lstStyle/>
          <a:p>
            <a:endParaRPr lang="sv-SE"/>
          </a:p>
        </p:txBody>
      </p:sp>
    </p:spTree>
    <p:extLst>
      <p:ext uri="{BB962C8B-B14F-4D97-AF65-F5344CB8AC3E}">
        <p14:creationId xmlns:p14="http://schemas.microsoft.com/office/powerpoint/2010/main" val="3186484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Avsnittsrubrik-2">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BDCC81-A50C-D74C-A896-50C5E9CF2D54}"/>
              </a:ext>
            </a:extLst>
          </p:cNvPr>
          <p:cNvSpPr>
            <a:spLocks noGrp="1"/>
          </p:cNvSpPr>
          <p:nvPr>
            <p:ph type="title"/>
          </p:nvPr>
        </p:nvSpPr>
        <p:spPr>
          <a:xfrm>
            <a:off x="1203960" y="1165860"/>
            <a:ext cx="4911091" cy="2139553"/>
          </a:xfrm>
        </p:spPr>
        <p:txBody>
          <a:bodyPr anchor="b"/>
          <a:lstStyle>
            <a:lvl1pPr>
              <a:defRPr sz="4050">
                <a:solidFill>
                  <a:schemeClr val="accent3"/>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22A4C91-31AD-5047-82F8-D83FB448D341}"/>
              </a:ext>
            </a:extLst>
          </p:cNvPr>
          <p:cNvSpPr>
            <a:spLocks noGrp="1"/>
          </p:cNvSpPr>
          <p:nvPr>
            <p:ph type="body" idx="1"/>
          </p:nvPr>
        </p:nvSpPr>
        <p:spPr>
          <a:xfrm>
            <a:off x="1203960" y="3325654"/>
            <a:ext cx="4911091" cy="477198"/>
          </a:xfrm>
        </p:spPr>
        <p:txBody>
          <a:bodyPr>
            <a:normAutofit/>
          </a:bodyPr>
          <a:lstStyle>
            <a:lvl1pPr marL="0" indent="0">
              <a:buNone/>
              <a:defRPr sz="15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D01A3D96-9379-F545-A457-16BDE5643005}"/>
              </a:ext>
            </a:extLst>
          </p:cNvPr>
          <p:cNvSpPr>
            <a:spLocks noGrp="1"/>
          </p:cNvSpPr>
          <p:nvPr>
            <p:ph type="dt" sz="half" idx="10"/>
          </p:nvPr>
        </p:nvSpPr>
        <p:spPr>
          <a:xfrm>
            <a:off x="628650" y="4767263"/>
            <a:ext cx="2057400" cy="273844"/>
          </a:xfrm>
          <a:prstGeom prst="rect">
            <a:avLst/>
          </a:prstGeom>
        </p:spPr>
        <p:txBody>
          <a:bodyPr/>
          <a:lstStyle>
            <a:lvl1pPr>
              <a:defRPr>
                <a:solidFill>
                  <a:schemeClr val="accent4"/>
                </a:solidFill>
              </a:defRPr>
            </a:lvl1pPr>
          </a:lstStyle>
          <a:p>
            <a:fld id="{7E968ADC-023D-F549-BDA8-684FD21C225F}" type="datetime1">
              <a:rPr lang="sv-SE" smtClean="0"/>
              <a:t>2022-09-26</a:t>
            </a:fld>
            <a:endParaRPr lang="en-US"/>
          </a:p>
        </p:txBody>
      </p:sp>
      <p:sp>
        <p:nvSpPr>
          <p:cNvPr id="5" name="Platshållare för sidfot 4">
            <a:extLst>
              <a:ext uri="{FF2B5EF4-FFF2-40B4-BE49-F238E27FC236}">
                <a16:creationId xmlns:a16="http://schemas.microsoft.com/office/drawing/2014/main" id="{B37DD9D8-0562-B54E-B26A-90A4D82FFDA3}"/>
              </a:ext>
            </a:extLst>
          </p:cNvPr>
          <p:cNvSpPr>
            <a:spLocks noGrp="1"/>
          </p:cNvSpPr>
          <p:nvPr>
            <p:ph type="ftr" sz="quarter" idx="11"/>
          </p:nvPr>
        </p:nvSpPr>
        <p:spPr>
          <a:xfrm>
            <a:off x="3028950" y="4767263"/>
            <a:ext cx="3086100" cy="273844"/>
          </a:xfrm>
          <a:prstGeom prst="rect">
            <a:avLst/>
          </a:prstGeom>
        </p:spPr>
        <p:txBody>
          <a:bodyPr/>
          <a:lstStyle>
            <a:lvl1pPr>
              <a:defRPr>
                <a:solidFill>
                  <a:schemeClr val="accent4"/>
                </a:solidFill>
              </a:defRPr>
            </a:lvl1pPr>
          </a:lstStyle>
          <a:p>
            <a:r>
              <a:rPr lang="en-US"/>
              <a:t>FÖR ETT MER VÄLMÅENDE OCH ENGAGERAT ARBETSLIV | HEJENGAGEMANG.SE</a:t>
            </a:r>
            <a:endParaRPr lang="en-US" dirty="0"/>
          </a:p>
        </p:txBody>
      </p:sp>
      <p:sp>
        <p:nvSpPr>
          <p:cNvPr id="6" name="Platshållare för bildnummer 5">
            <a:extLst>
              <a:ext uri="{FF2B5EF4-FFF2-40B4-BE49-F238E27FC236}">
                <a16:creationId xmlns:a16="http://schemas.microsoft.com/office/drawing/2014/main" id="{8ED21D17-67B7-BA4B-A323-0CB6CE6D90C3}"/>
              </a:ext>
            </a:extLst>
          </p:cNvPr>
          <p:cNvSpPr>
            <a:spLocks noGrp="1"/>
          </p:cNvSpPr>
          <p:nvPr>
            <p:ph type="sldNum" sz="quarter" idx="12"/>
          </p:nvPr>
        </p:nvSpPr>
        <p:spPr>
          <a:xfrm>
            <a:off x="6457950" y="4767263"/>
            <a:ext cx="2057400" cy="273844"/>
          </a:xfrm>
          <a:prstGeom prst="rect">
            <a:avLst/>
          </a:prstGeom>
        </p:spPr>
        <p:txBody>
          <a:bodyPr/>
          <a:lstStyle>
            <a:lvl1pPr>
              <a:defRPr>
                <a:solidFill>
                  <a:schemeClr val="accent4"/>
                </a:solidFill>
              </a:defRPr>
            </a:lvl1pPr>
          </a:lstStyle>
          <a:p>
            <a:fld id="{1CF2D47E-0AF1-4C27-801F-64E3E5BF7F72}" type="slidenum">
              <a:rPr lang="en-US" smtClean="0"/>
              <a:pPr/>
              <a:t>‹#›</a:t>
            </a:fld>
            <a:endParaRPr lang="en-US"/>
          </a:p>
        </p:txBody>
      </p:sp>
      <p:cxnSp>
        <p:nvCxnSpPr>
          <p:cNvPr id="8" name="Rak 7">
            <a:extLst>
              <a:ext uri="{FF2B5EF4-FFF2-40B4-BE49-F238E27FC236}">
                <a16:creationId xmlns:a16="http://schemas.microsoft.com/office/drawing/2014/main" id="{3098762A-400F-1C46-B50C-D8C96BB3D6FA}"/>
              </a:ext>
            </a:extLst>
          </p:cNvPr>
          <p:cNvCxnSpPr>
            <a:cxnSpLocks/>
          </p:cNvCxnSpPr>
          <p:nvPr userDrawn="1"/>
        </p:nvCxnSpPr>
        <p:spPr>
          <a:xfrm>
            <a:off x="1203960" y="3977640"/>
            <a:ext cx="6736080" cy="0"/>
          </a:xfrm>
          <a:prstGeom prst="line">
            <a:avLst/>
          </a:prstGeom>
          <a:ln w="190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0" name="Platshållare för bild 9">
            <a:extLst>
              <a:ext uri="{FF2B5EF4-FFF2-40B4-BE49-F238E27FC236}">
                <a16:creationId xmlns:a16="http://schemas.microsoft.com/office/drawing/2014/main" id="{96D9677B-B26F-4247-B855-404DF548F263}"/>
              </a:ext>
            </a:extLst>
          </p:cNvPr>
          <p:cNvSpPr>
            <a:spLocks noGrp="1"/>
          </p:cNvSpPr>
          <p:nvPr>
            <p:ph type="pic" sz="quarter" idx="13"/>
          </p:nvPr>
        </p:nvSpPr>
        <p:spPr>
          <a:xfrm>
            <a:off x="6224588" y="1165860"/>
            <a:ext cx="1715691" cy="2636997"/>
          </a:xfrm>
        </p:spPr>
        <p:txBody>
          <a:bodyPr/>
          <a:lstStyle/>
          <a:p>
            <a:endParaRPr lang="sv-SE"/>
          </a:p>
        </p:txBody>
      </p:sp>
    </p:spTree>
    <p:extLst>
      <p:ext uri="{BB962C8B-B14F-4D97-AF65-F5344CB8AC3E}">
        <p14:creationId xmlns:p14="http://schemas.microsoft.com/office/powerpoint/2010/main" val="20561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Reflektion/Övning">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28D26F-40C8-534A-9990-CC6192F3215A}"/>
              </a:ext>
            </a:extLst>
          </p:cNvPr>
          <p:cNvSpPr>
            <a:spLocks noGrp="1"/>
          </p:cNvSpPr>
          <p:nvPr>
            <p:ph type="title" hasCustomPrompt="1"/>
          </p:nvPr>
        </p:nvSpPr>
        <p:spPr>
          <a:xfrm>
            <a:off x="1203960" y="1762246"/>
            <a:ext cx="4911090" cy="2534855"/>
          </a:xfrm>
        </p:spPr>
        <p:txBody>
          <a:bodyPr anchor="t">
            <a:normAutofit/>
          </a:bodyPr>
          <a:lstStyle>
            <a:lvl1pPr algn="l">
              <a:defRPr sz="2700" b="1" i="0">
                <a:solidFill>
                  <a:schemeClr val="accent4"/>
                </a:solidFill>
                <a:latin typeface="Source Sans Pro" panose="020B0503030403020204" pitchFamily="34" charset="0"/>
                <a:ea typeface="Source Sans Pro" panose="020B0503030403020204" pitchFamily="34" charset="0"/>
              </a:defRPr>
            </a:lvl1pPr>
          </a:lstStyle>
          <a:p>
            <a:r>
              <a:rPr lang="sv-SE" dirty="0"/>
              <a:t>Klicka här för att ändra mall för brödtexten</a:t>
            </a:r>
          </a:p>
        </p:txBody>
      </p:sp>
      <p:sp>
        <p:nvSpPr>
          <p:cNvPr id="3" name="Platshållare för datum 2">
            <a:extLst>
              <a:ext uri="{FF2B5EF4-FFF2-40B4-BE49-F238E27FC236}">
                <a16:creationId xmlns:a16="http://schemas.microsoft.com/office/drawing/2014/main" id="{31592B5F-A05F-DE4B-81A3-0931362A4171}"/>
              </a:ext>
            </a:extLst>
          </p:cNvPr>
          <p:cNvSpPr>
            <a:spLocks noGrp="1"/>
          </p:cNvSpPr>
          <p:nvPr>
            <p:ph type="dt" sz="half" idx="10"/>
          </p:nvPr>
        </p:nvSpPr>
        <p:spPr>
          <a:xfrm>
            <a:off x="628650" y="4767263"/>
            <a:ext cx="2057400" cy="273844"/>
          </a:xfrm>
          <a:prstGeom prst="rect">
            <a:avLst/>
          </a:prstGeom>
        </p:spPr>
        <p:txBody>
          <a:bodyPr/>
          <a:lstStyle>
            <a:lvl1pPr>
              <a:defRPr>
                <a:solidFill>
                  <a:schemeClr val="bg1"/>
                </a:solidFill>
              </a:defRPr>
            </a:lvl1pPr>
          </a:lstStyle>
          <a:p>
            <a:fld id="{69E70F93-5988-7247-A52E-A5401E9A4568}" type="datetime1">
              <a:rPr lang="sv-SE" smtClean="0"/>
              <a:t>2022-09-26</a:t>
            </a:fld>
            <a:endParaRPr lang="en-US"/>
          </a:p>
        </p:txBody>
      </p:sp>
      <p:sp>
        <p:nvSpPr>
          <p:cNvPr id="4" name="Platshållare för sidfot 3">
            <a:extLst>
              <a:ext uri="{FF2B5EF4-FFF2-40B4-BE49-F238E27FC236}">
                <a16:creationId xmlns:a16="http://schemas.microsoft.com/office/drawing/2014/main" id="{85272502-4B8F-A548-9C82-24BE38D2A3B3}"/>
              </a:ext>
            </a:extLst>
          </p:cNvPr>
          <p:cNvSpPr>
            <a:spLocks noGrp="1"/>
          </p:cNvSpPr>
          <p:nvPr>
            <p:ph type="ftr" sz="quarter" idx="11"/>
          </p:nvPr>
        </p:nvSpPr>
        <p:spPr>
          <a:xfrm>
            <a:off x="3028950" y="4767263"/>
            <a:ext cx="3086100" cy="273844"/>
          </a:xfrm>
          <a:prstGeom prst="rect">
            <a:avLst/>
          </a:prstGeom>
        </p:spPr>
        <p:txBody>
          <a:bodyPr/>
          <a:lstStyle>
            <a:lvl1pPr>
              <a:defRPr>
                <a:solidFill>
                  <a:schemeClr val="bg1"/>
                </a:solidFill>
              </a:defRPr>
            </a:lvl1pPr>
          </a:lstStyle>
          <a:p>
            <a:r>
              <a:rPr lang="en-US"/>
              <a:t>FÖR ETT MER VÄLMÅENDE OCH ENGAGERAT ARBETSLIV | HEJENGAGEMANG.SE</a:t>
            </a:r>
          </a:p>
        </p:txBody>
      </p:sp>
      <p:sp>
        <p:nvSpPr>
          <p:cNvPr id="5" name="Platshållare för bildnummer 4">
            <a:extLst>
              <a:ext uri="{FF2B5EF4-FFF2-40B4-BE49-F238E27FC236}">
                <a16:creationId xmlns:a16="http://schemas.microsoft.com/office/drawing/2014/main" id="{1E281C8B-A669-A04D-9C8E-2CCE9F9CD96B}"/>
              </a:ext>
            </a:extLst>
          </p:cNvPr>
          <p:cNvSpPr>
            <a:spLocks noGrp="1"/>
          </p:cNvSpPr>
          <p:nvPr>
            <p:ph type="sldNum" sz="quarter" idx="12"/>
          </p:nvPr>
        </p:nvSpPr>
        <p:spPr>
          <a:xfrm>
            <a:off x="6457950" y="4767263"/>
            <a:ext cx="2057400" cy="273844"/>
          </a:xfrm>
          <a:prstGeom prst="rect">
            <a:avLst/>
          </a:prstGeom>
        </p:spPr>
        <p:txBody>
          <a:bodyPr/>
          <a:lstStyle>
            <a:lvl1pPr>
              <a:defRPr>
                <a:solidFill>
                  <a:schemeClr val="bg1"/>
                </a:solidFill>
              </a:defRPr>
            </a:lvl1pPr>
          </a:lstStyle>
          <a:p>
            <a:fld id="{1CF2D47E-0AF1-4C27-801F-64E3E5BF7F72}" type="slidenum">
              <a:rPr lang="en-US" smtClean="0"/>
              <a:pPr/>
              <a:t>‹#›</a:t>
            </a:fld>
            <a:endParaRPr lang="en-US"/>
          </a:p>
        </p:txBody>
      </p:sp>
      <p:cxnSp>
        <p:nvCxnSpPr>
          <p:cNvPr id="8" name="Rak 7">
            <a:extLst>
              <a:ext uri="{FF2B5EF4-FFF2-40B4-BE49-F238E27FC236}">
                <a16:creationId xmlns:a16="http://schemas.microsoft.com/office/drawing/2014/main" id="{EA5B51D2-FB9A-A247-9417-ECB6979AED8D}"/>
              </a:ext>
            </a:extLst>
          </p:cNvPr>
          <p:cNvCxnSpPr>
            <a:cxnSpLocks/>
          </p:cNvCxnSpPr>
          <p:nvPr userDrawn="1"/>
        </p:nvCxnSpPr>
        <p:spPr>
          <a:xfrm>
            <a:off x="1203960" y="1584960"/>
            <a:ext cx="4911090" cy="0"/>
          </a:xfrm>
          <a:prstGeom prst="line">
            <a:avLst/>
          </a:prstGeom>
          <a:ln w="1905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0" name="Platshållare för text 9">
            <a:extLst>
              <a:ext uri="{FF2B5EF4-FFF2-40B4-BE49-F238E27FC236}">
                <a16:creationId xmlns:a16="http://schemas.microsoft.com/office/drawing/2014/main" id="{07C7924B-46D0-1840-B164-F67BACD585FD}"/>
              </a:ext>
            </a:extLst>
          </p:cNvPr>
          <p:cNvSpPr>
            <a:spLocks noGrp="1"/>
          </p:cNvSpPr>
          <p:nvPr>
            <p:ph type="body" sz="quarter" idx="13" hasCustomPrompt="1"/>
          </p:nvPr>
        </p:nvSpPr>
        <p:spPr>
          <a:xfrm>
            <a:off x="1203722" y="1206104"/>
            <a:ext cx="4911090" cy="286940"/>
          </a:xfrm>
        </p:spPr>
        <p:txBody>
          <a:bodyPr anchor="b">
            <a:noAutofit/>
          </a:bodyPr>
          <a:lstStyle>
            <a:lvl1pPr marL="0" indent="0">
              <a:buNone/>
              <a:defRPr sz="1500" b="0" i="0">
                <a:solidFill>
                  <a:schemeClr val="accent4"/>
                </a:solidFill>
                <a:latin typeface="Cavea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Klicka här för att ändra format på rubrikformatet</a:t>
            </a:r>
          </a:p>
        </p:txBody>
      </p:sp>
    </p:spTree>
    <p:extLst>
      <p:ext uri="{BB962C8B-B14F-4D97-AF65-F5344CB8AC3E}">
        <p14:creationId xmlns:p14="http://schemas.microsoft.com/office/powerpoint/2010/main" val="1600115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4_Stor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28D26F-40C8-534A-9990-CC6192F3215A}"/>
              </a:ext>
            </a:extLst>
          </p:cNvPr>
          <p:cNvSpPr>
            <a:spLocks noGrp="1"/>
          </p:cNvSpPr>
          <p:nvPr>
            <p:ph type="title"/>
          </p:nvPr>
        </p:nvSpPr>
        <p:spPr>
          <a:xfrm>
            <a:off x="628650" y="820748"/>
            <a:ext cx="7886700" cy="994172"/>
          </a:xfrm>
        </p:spPr>
        <p:txBody>
          <a:bodyPr/>
          <a:lstStyle>
            <a:lvl1pPr algn="ctr">
              <a:defRPr>
                <a:solidFill>
                  <a:schemeClr val="accent3">
                    <a:lumMod val="75000"/>
                  </a:schemeClr>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31592B5F-A05F-DE4B-81A3-0931362A4171}"/>
              </a:ext>
            </a:extLst>
          </p:cNvPr>
          <p:cNvSpPr>
            <a:spLocks noGrp="1"/>
          </p:cNvSpPr>
          <p:nvPr>
            <p:ph type="dt" sz="half" idx="10"/>
          </p:nvPr>
        </p:nvSpPr>
        <p:spPr>
          <a:xfrm>
            <a:off x="628650" y="4767263"/>
            <a:ext cx="2057400" cy="273844"/>
          </a:xfrm>
          <a:prstGeom prst="rect">
            <a:avLst/>
          </a:prstGeom>
        </p:spPr>
        <p:txBody>
          <a:bodyPr/>
          <a:lstStyle/>
          <a:p>
            <a:fld id="{F2F32205-B906-1C40-804B-5ED47DEF0F98}" type="datetime1">
              <a:rPr lang="sv-SE" smtClean="0"/>
              <a:t>2022-09-26</a:t>
            </a:fld>
            <a:endParaRPr lang="en-US"/>
          </a:p>
        </p:txBody>
      </p:sp>
      <p:sp>
        <p:nvSpPr>
          <p:cNvPr id="4" name="Platshållare för sidfot 3">
            <a:extLst>
              <a:ext uri="{FF2B5EF4-FFF2-40B4-BE49-F238E27FC236}">
                <a16:creationId xmlns:a16="http://schemas.microsoft.com/office/drawing/2014/main" id="{85272502-4B8F-A548-9C82-24BE38D2A3B3}"/>
              </a:ext>
            </a:extLst>
          </p:cNvPr>
          <p:cNvSpPr>
            <a:spLocks noGrp="1"/>
          </p:cNvSpPr>
          <p:nvPr>
            <p:ph type="ftr" sz="quarter" idx="11"/>
          </p:nvPr>
        </p:nvSpPr>
        <p:spPr>
          <a:xfrm>
            <a:off x="3028950" y="4767263"/>
            <a:ext cx="3086100" cy="273844"/>
          </a:xfrm>
          <a:prstGeom prst="rect">
            <a:avLst/>
          </a:prstGeom>
        </p:spPr>
        <p:txBody>
          <a:bodyPr/>
          <a:lstStyle/>
          <a:p>
            <a:r>
              <a:rPr lang="en-US"/>
              <a:t>FÖR ETT MER VÄLMÅENDE OCH ENGAGERAT ARBETSLIV | HEJENGAGEMANG.SE</a:t>
            </a:r>
          </a:p>
        </p:txBody>
      </p:sp>
      <p:sp>
        <p:nvSpPr>
          <p:cNvPr id="5" name="Platshållare för bildnummer 4">
            <a:extLst>
              <a:ext uri="{FF2B5EF4-FFF2-40B4-BE49-F238E27FC236}">
                <a16:creationId xmlns:a16="http://schemas.microsoft.com/office/drawing/2014/main" id="{1E281C8B-A669-A04D-9C8E-2CCE9F9CD96B}"/>
              </a:ext>
            </a:extLst>
          </p:cNvPr>
          <p:cNvSpPr>
            <a:spLocks noGrp="1"/>
          </p:cNvSpPr>
          <p:nvPr>
            <p:ph type="sldNum" sz="quarter" idx="12"/>
          </p:nvPr>
        </p:nvSpPr>
        <p:spPr>
          <a:xfrm>
            <a:off x="6457950" y="4767263"/>
            <a:ext cx="2057400" cy="273844"/>
          </a:xfrm>
          <a:prstGeom prst="rect">
            <a:avLst/>
          </a:prstGeo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170881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Rubrik och innehål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9FFC20-9E20-4749-A74F-3E24D0552946}"/>
              </a:ext>
            </a:extLst>
          </p:cNvPr>
          <p:cNvSpPr>
            <a:spLocks noGrp="1"/>
          </p:cNvSpPr>
          <p:nvPr>
            <p:ph type="title"/>
          </p:nvPr>
        </p:nvSpPr>
        <p:spPr>
          <a:xfrm>
            <a:off x="1030147" y="273844"/>
            <a:ext cx="7083706" cy="994172"/>
          </a:xfrm>
        </p:spPr>
        <p:txBody>
          <a:bodyPr anchor="b"/>
          <a:lstStyle>
            <a:lvl1pPr>
              <a:defRPr b="1" i="0">
                <a:solidFill>
                  <a:schemeClr val="accent3">
                    <a:lumMod val="75000"/>
                  </a:schemeClr>
                </a:solidFill>
                <a:latin typeface="Source Sans Pro Semibold" panose="020B0503030403020204" pitchFamily="34" charset="0"/>
                <a:ea typeface="Source Sans Pro Semibold" panose="020B0503030403020204" pitchFamily="34"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2798709A-2E8A-6F47-BA70-4441CA859579}"/>
              </a:ext>
            </a:extLst>
          </p:cNvPr>
          <p:cNvSpPr>
            <a:spLocks noGrp="1"/>
          </p:cNvSpPr>
          <p:nvPr>
            <p:ph idx="1"/>
          </p:nvPr>
        </p:nvSpPr>
        <p:spPr>
          <a:xfrm>
            <a:off x="1030146" y="1605987"/>
            <a:ext cx="7083707" cy="3026735"/>
          </a:xfrm>
        </p:spPr>
        <p:txBody>
          <a:bodyPr>
            <a:normAutofit/>
          </a:bodyPr>
          <a:lstStyle>
            <a:lvl1pPr>
              <a:lnSpc>
                <a:spcPct val="100000"/>
              </a:lnSpc>
              <a:spcAft>
                <a:spcPts val="600"/>
              </a:spcAft>
              <a:defRPr sz="1800"/>
            </a:lvl1pPr>
            <a:lvl2pPr>
              <a:lnSpc>
                <a:spcPct val="100000"/>
              </a:lnSpc>
              <a:spcAft>
                <a:spcPts val="600"/>
              </a:spcAft>
              <a:defRPr sz="1500"/>
            </a:lvl2pPr>
            <a:lvl3pPr>
              <a:lnSpc>
                <a:spcPct val="100000"/>
              </a:lnSpc>
              <a:spcAft>
                <a:spcPts val="600"/>
              </a:spcAft>
              <a:defRPr sz="1350"/>
            </a:lvl3pPr>
            <a:lvl4pPr>
              <a:lnSpc>
                <a:spcPct val="100000"/>
              </a:lnSpc>
              <a:spcAft>
                <a:spcPts val="600"/>
              </a:spcAft>
              <a:defRPr sz="1200"/>
            </a:lvl4pPr>
            <a:lvl5pPr>
              <a:lnSpc>
                <a:spcPct val="100000"/>
              </a:lnSpc>
              <a:spcAft>
                <a:spcPts val="600"/>
              </a:spcAft>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7EEAD8-3935-4C47-8942-DE3F30E8D7EC}"/>
              </a:ext>
            </a:extLst>
          </p:cNvPr>
          <p:cNvSpPr>
            <a:spLocks noGrp="1"/>
          </p:cNvSpPr>
          <p:nvPr>
            <p:ph type="dt" sz="half" idx="10"/>
          </p:nvPr>
        </p:nvSpPr>
        <p:spPr/>
        <p:txBody>
          <a:bodyPr/>
          <a:lstStyle>
            <a:lvl1pPr>
              <a:defRPr>
                <a:solidFill>
                  <a:schemeClr val="bg1">
                    <a:lumMod val="85000"/>
                  </a:schemeClr>
                </a:solidFill>
              </a:defRPr>
            </a:lvl1pPr>
          </a:lstStyle>
          <a:p>
            <a:fld id="{CB407BAF-09FA-524A-BC48-2B4880A246B7}" type="datetime1">
              <a:rPr lang="sv-SE" smtClean="0"/>
              <a:t>2022-09-26</a:t>
            </a:fld>
            <a:endParaRPr lang="sv-SE"/>
          </a:p>
        </p:txBody>
      </p:sp>
      <p:sp>
        <p:nvSpPr>
          <p:cNvPr id="11" name="Platshållare för sidfot 10">
            <a:extLst>
              <a:ext uri="{FF2B5EF4-FFF2-40B4-BE49-F238E27FC236}">
                <a16:creationId xmlns:a16="http://schemas.microsoft.com/office/drawing/2014/main" id="{61687952-0594-A443-901E-41F5D4F4183A}"/>
              </a:ext>
            </a:extLst>
          </p:cNvPr>
          <p:cNvSpPr>
            <a:spLocks noGrp="1"/>
          </p:cNvSpPr>
          <p:nvPr>
            <p:ph type="ftr" sz="quarter" idx="11"/>
          </p:nvPr>
        </p:nvSpPr>
        <p:spPr/>
        <p:txBody>
          <a:bodyPr/>
          <a:lstStyle>
            <a:lvl1pPr>
              <a:defRPr sz="600">
                <a:solidFill>
                  <a:schemeClr val="bg1">
                    <a:lumMod val="85000"/>
                  </a:schemeClr>
                </a:solidFill>
              </a:defRPr>
            </a:lvl1pPr>
          </a:lstStyle>
          <a:p>
            <a:r>
              <a:rPr lang="sv-SE"/>
              <a:t>FÖR ETT MER VÄLMÅENDE OCH ENGAGERAT ARBETSLIV | HEJENGAGEMANG.SE</a:t>
            </a:r>
            <a:endParaRPr lang="sv-SE" dirty="0"/>
          </a:p>
        </p:txBody>
      </p:sp>
      <p:sp>
        <p:nvSpPr>
          <p:cNvPr id="12" name="Platshållare för bildnummer 11">
            <a:extLst>
              <a:ext uri="{FF2B5EF4-FFF2-40B4-BE49-F238E27FC236}">
                <a16:creationId xmlns:a16="http://schemas.microsoft.com/office/drawing/2014/main" id="{B0496178-4796-E749-9005-3272EAB3FBE8}"/>
              </a:ext>
            </a:extLst>
          </p:cNvPr>
          <p:cNvSpPr>
            <a:spLocks noGrp="1"/>
          </p:cNvSpPr>
          <p:nvPr>
            <p:ph type="sldNum" sz="quarter" idx="12"/>
          </p:nvPr>
        </p:nvSpPr>
        <p:spPr/>
        <p:txBody>
          <a:bodyPr/>
          <a:lstStyle>
            <a:lvl1pPr>
              <a:defRPr>
                <a:solidFill>
                  <a:schemeClr val="bg1">
                    <a:lumMod val="85000"/>
                  </a:schemeClr>
                </a:solidFill>
              </a:defRPr>
            </a:lvl1pPr>
          </a:lstStyle>
          <a:p>
            <a:fld id="{4B57A013-AD85-7E47-A366-B063563A7256}" type="slidenum">
              <a:rPr lang="sv-SE" smtClean="0"/>
              <a:pPr/>
              <a:t>‹#›</a:t>
            </a:fld>
            <a:endParaRPr lang="sv-SE"/>
          </a:p>
        </p:txBody>
      </p:sp>
      <p:cxnSp>
        <p:nvCxnSpPr>
          <p:cNvPr id="8" name="Rak 7">
            <a:extLst>
              <a:ext uri="{FF2B5EF4-FFF2-40B4-BE49-F238E27FC236}">
                <a16:creationId xmlns:a16="http://schemas.microsoft.com/office/drawing/2014/main" id="{7BBF0733-9DA9-834E-9A86-3AAB97CEF342}"/>
              </a:ext>
            </a:extLst>
          </p:cNvPr>
          <p:cNvCxnSpPr>
            <a:cxnSpLocks/>
          </p:cNvCxnSpPr>
          <p:nvPr userDrawn="1"/>
        </p:nvCxnSpPr>
        <p:spPr>
          <a:xfrm>
            <a:off x="1030147" y="1416741"/>
            <a:ext cx="7083706" cy="0"/>
          </a:xfrm>
          <a:prstGeom prst="line">
            <a:avLst/>
          </a:prstGeom>
          <a:ln w="1905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324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itat">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4C6319-1B30-D947-8FD9-6F4BF85D66CB}"/>
              </a:ext>
            </a:extLst>
          </p:cNvPr>
          <p:cNvPicPr>
            <a:picLocks noChangeAspect="1"/>
          </p:cNvPicPr>
          <p:nvPr userDrawn="1"/>
        </p:nvPicPr>
        <p:blipFill rotWithShape="1">
          <a:blip r:embed="rId2">
            <a:alphaModFix amt="70000"/>
          </a:blip>
          <a:srcRect l="30173" t="19500" r="29434" b="48815"/>
          <a:stretch/>
        </p:blipFill>
        <p:spPr>
          <a:xfrm>
            <a:off x="3474457" y="1578778"/>
            <a:ext cx="2215115" cy="2052590"/>
          </a:xfrm>
          <a:prstGeom prst="rect">
            <a:avLst/>
          </a:prstGeom>
        </p:spPr>
      </p:pic>
      <p:sp>
        <p:nvSpPr>
          <p:cNvPr id="2" name="Rubrik 1">
            <a:extLst>
              <a:ext uri="{FF2B5EF4-FFF2-40B4-BE49-F238E27FC236}">
                <a16:creationId xmlns:a16="http://schemas.microsoft.com/office/drawing/2014/main" id="{F928D26F-40C8-534A-9990-CC6192F3215A}"/>
              </a:ext>
            </a:extLst>
          </p:cNvPr>
          <p:cNvSpPr>
            <a:spLocks noGrp="1"/>
          </p:cNvSpPr>
          <p:nvPr>
            <p:ph type="title" hasCustomPrompt="1"/>
          </p:nvPr>
        </p:nvSpPr>
        <p:spPr>
          <a:xfrm>
            <a:off x="1981170" y="1410616"/>
            <a:ext cx="5181661" cy="2322269"/>
          </a:xfrm>
        </p:spPr>
        <p:txBody>
          <a:bodyPr>
            <a:normAutofit/>
          </a:bodyPr>
          <a:lstStyle>
            <a:lvl1pPr algn="ctr">
              <a:defRPr sz="2400" b="0" i="0">
                <a:solidFill>
                  <a:schemeClr val="bg2"/>
                </a:solidFill>
                <a:latin typeface="Source Sans Pro" panose="020B0503030403020204" pitchFamily="34" charset="0"/>
                <a:ea typeface="Source Sans Pro" panose="020B0503030403020204" pitchFamily="34" charset="0"/>
              </a:defRPr>
            </a:lvl1pPr>
          </a:lstStyle>
          <a:p>
            <a:r>
              <a:rPr lang="sv-SE" dirty="0"/>
              <a:t>Klicka här för att lägga till citat. </a:t>
            </a:r>
            <a:br>
              <a:rPr lang="sv-SE" dirty="0"/>
            </a:br>
            <a:r>
              <a:rPr lang="sv-SE" dirty="0"/>
              <a:t>Använd </a:t>
            </a:r>
            <a:r>
              <a:rPr lang="sv-SE" dirty="0" err="1"/>
              <a:t>bold</a:t>
            </a:r>
            <a:r>
              <a:rPr lang="sv-SE" dirty="0"/>
              <a:t> för att förstärka ord.</a:t>
            </a:r>
          </a:p>
        </p:txBody>
      </p:sp>
      <p:sp>
        <p:nvSpPr>
          <p:cNvPr id="8" name="Platshållare för text 7">
            <a:extLst>
              <a:ext uri="{FF2B5EF4-FFF2-40B4-BE49-F238E27FC236}">
                <a16:creationId xmlns:a16="http://schemas.microsoft.com/office/drawing/2014/main" id="{52FD6603-A366-E44F-B8F5-A236609B1C22}"/>
              </a:ext>
            </a:extLst>
          </p:cNvPr>
          <p:cNvSpPr>
            <a:spLocks noGrp="1"/>
          </p:cNvSpPr>
          <p:nvPr>
            <p:ph type="body" sz="quarter" idx="13" hasCustomPrompt="1"/>
          </p:nvPr>
        </p:nvSpPr>
        <p:spPr>
          <a:xfrm>
            <a:off x="1981170" y="981864"/>
            <a:ext cx="5181661" cy="273844"/>
          </a:xfrm>
        </p:spPr>
        <p:txBody>
          <a:bodyPr>
            <a:noAutofit/>
          </a:bodyPr>
          <a:lstStyle>
            <a:lvl1pPr marL="0" indent="0" algn="ctr">
              <a:buNone/>
              <a:defRPr sz="900" spc="225">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KLICKA HÄR FÖR ATT LÄGGA TILL CITAT-FÖRFATTARE</a:t>
            </a:r>
          </a:p>
        </p:txBody>
      </p:sp>
      <p:pic>
        <p:nvPicPr>
          <p:cNvPr id="11" name="Bildobjekt 10">
            <a:extLst>
              <a:ext uri="{FF2B5EF4-FFF2-40B4-BE49-F238E27FC236}">
                <a16:creationId xmlns:a16="http://schemas.microsoft.com/office/drawing/2014/main" id="{83B64245-E8BD-6A40-97AF-B268CA62293D}"/>
              </a:ext>
            </a:extLst>
          </p:cNvPr>
          <p:cNvPicPr>
            <a:picLocks noChangeAspect="1"/>
          </p:cNvPicPr>
          <p:nvPr userDrawn="1"/>
        </p:nvPicPr>
        <p:blipFill>
          <a:blip r:embed="rId3"/>
          <a:stretch>
            <a:fillRect/>
          </a:stretch>
        </p:blipFill>
        <p:spPr>
          <a:xfrm>
            <a:off x="4250527" y="4316545"/>
            <a:ext cx="642947" cy="525073"/>
          </a:xfrm>
          <a:prstGeom prst="rect">
            <a:avLst/>
          </a:prstGeom>
        </p:spPr>
      </p:pic>
      <p:sp>
        <p:nvSpPr>
          <p:cNvPr id="6" name="Rubrik 4">
            <a:extLst>
              <a:ext uri="{FF2B5EF4-FFF2-40B4-BE49-F238E27FC236}">
                <a16:creationId xmlns:a16="http://schemas.microsoft.com/office/drawing/2014/main" id="{87F923EE-9849-784D-89F1-6D67826B2F1E}"/>
              </a:ext>
            </a:extLst>
          </p:cNvPr>
          <p:cNvSpPr txBox="1">
            <a:spLocks/>
          </p:cNvSpPr>
          <p:nvPr userDrawn="1"/>
        </p:nvSpPr>
        <p:spPr>
          <a:xfrm>
            <a:off x="-433158" y="1114941"/>
            <a:ext cx="259715" cy="933008"/>
          </a:xfrm>
          <a:prstGeom prst="rect">
            <a:avLst/>
          </a:prstGeom>
        </p:spPr>
        <p:txBody>
          <a:bodyPr vert="horz" lIns="68580" tIns="34290" rIns="68580" bIns="34290" rtlCol="0" anchor="b">
            <a:noAutofit/>
          </a:bodyPr>
          <a:lstStyle>
            <a:lvl1pPr algn="l" defTabSz="685800" rtl="0" eaLnBrk="1" latinLnBrk="0" hangingPunct="1">
              <a:lnSpc>
                <a:spcPct val="90000"/>
              </a:lnSpc>
              <a:spcBef>
                <a:spcPct val="0"/>
              </a:spcBef>
              <a:buNone/>
              <a:defRPr sz="4500" b="1" kern="1200">
                <a:solidFill>
                  <a:schemeClr val="accent6"/>
                </a:solidFill>
                <a:latin typeface="Source Sans Pro" panose="020B0503030403020204" pitchFamily="34" charset="0"/>
                <a:ea typeface="Source Sans Pro" panose="020B0503030403020204" pitchFamily="34" charset="0"/>
                <a:cs typeface="+mj-cs"/>
              </a:defRPr>
            </a:lvl1pPr>
          </a:lstStyle>
          <a:p>
            <a:pPr algn="ctr"/>
            <a:r>
              <a:rPr lang="sv-SE" sz="7200" dirty="0">
                <a:solidFill>
                  <a:schemeClr val="accent2">
                    <a:lumMod val="75000"/>
                  </a:schemeClr>
                </a:solidFill>
                <a:latin typeface="Source Sans Pro Black" panose="020B0503030403020204" pitchFamily="34" charset="0"/>
                <a:ea typeface="Source Sans Pro Black" panose="020B0503030403020204" pitchFamily="34" charset="0"/>
              </a:rPr>
              <a:t>”</a:t>
            </a:r>
          </a:p>
        </p:txBody>
      </p:sp>
    </p:spTree>
    <p:extLst>
      <p:ext uri="{BB962C8B-B14F-4D97-AF65-F5344CB8AC3E}">
        <p14:creationId xmlns:p14="http://schemas.microsoft.com/office/powerpoint/2010/main" val="1399282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Enbart-bakgr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94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5143500"/>
          </a:xfrm>
          <a:prstGeom prst="rect">
            <a:avLst/>
          </a:prstGeom>
        </p:spPr>
      </p:pic>
      <p:sp>
        <p:nvSpPr>
          <p:cNvPr id="9" name="Platshållare för text 8"/>
          <p:cNvSpPr>
            <a:spLocks noGrp="1"/>
          </p:cNvSpPr>
          <p:nvPr>
            <p:ph type="body" sz="quarter" idx="12" hasCustomPrompt="1"/>
          </p:nvPr>
        </p:nvSpPr>
        <p:spPr>
          <a:xfrm>
            <a:off x="0" y="2533120"/>
            <a:ext cx="9144000" cy="348854"/>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1652737"/>
            <a:ext cx="9144000" cy="673183"/>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579788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5166433"/>
          </a:xfrm>
          <a:prstGeom prst="rect">
            <a:avLst/>
          </a:prstGeom>
        </p:spPr>
      </p:pic>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80194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6" name="Platshållare för text 5"/>
          <p:cNvSpPr>
            <a:spLocks noGrp="1"/>
          </p:cNvSpPr>
          <p:nvPr>
            <p:ph type="body" sz="quarter" idx="18" hasCustomPrompt="1"/>
          </p:nvPr>
        </p:nvSpPr>
        <p:spPr>
          <a:xfrm>
            <a:off x="537140" y="1573161"/>
            <a:ext cx="6435570"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400702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1"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680642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537140" y="1327356"/>
            <a:ext cx="4771600" cy="2618263"/>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669511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536709" y="1327341"/>
            <a:ext cx="4772031" cy="2618278"/>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9364789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630903" y="1540387"/>
            <a:ext cx="7890387" cy="3361199"/>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sp>
        <p:nvSpPr>
          <p:cNvPr id="9" name="Platshållare för text 10"/>
          <p:cNvSpPr>
            <a:spLocks noGrp="1"/>
          </p:cNvSpPr>
          <p:nvPr>
            <p:ph type="body" sz="quarter" idx="16"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283567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85405"/>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57" r:id="rId3"/>
    <p:sldLayoutId id="2147483659" r:id="rId4"/>
    <p:sldLayoutId id="2147483668" r:id="rId5"/>
    <p:sldLayoutId id="2147483672" r:id="rId6"/>
    <p:sldLayoutId id="2147483669" r:id="rId7"/>
    <p:sldLayoutId id="2147483673" r:id="rId8"/>
    <p:sldLayoutId id="2147483671" r:id="rId9"/>
    <p:sldLayoutId id="2147483670" r:id="rId10"/>
    <p:sldLayoutId id="2147483674"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8F17BC1-788B-2044-AF35-940064F6C01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EC76D9F-92CD-6642-AE4A-EADC59C7DEA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CDE198F8-530C-4D43-9AB6-8A00F027587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750">
                <a:solidFill>
                  <a:schemeClr val="bg1">
                    <a:lumMod val="85000"/>
                  </a:schemeClr>
                </a:solidFill>
                <a:latin typeface="Source Sans Pro" panose="020B0503030403020204" pitchFamily="34" charset="0"/>
                <a:ea typeface="Source Sans Pro" panose="020B0503030403020204" pitchFamily="34" charset="0"/>
              </a:defRPr>
            </a:lvl1pPr>
          </a:lstStyle>
          <a:p>
            <a:fld id="{04C19E14-5647-AB4F-A9BF-8AD0C5F62F32}" type="datetime1">
              <a:rPr lang="sv-SE" smtClean="0"/>
              <a:t>2022-09-26</a:t>
            </a:fld>
            <a:endParaRPr lang="sv-SE"/>
          </a:p>
        </p:txBody>
      </p:sp>
      <p:sp>
        <p:nvSpPr>
          <p:cNvPr id="9" name="Platshållare för sidfot 8">
            <a:extLst>
              <a:ext uri="{FF2B5EF4-FFF2-40B4-BE49-F238E27FC236}">
                <a16:creationId xmlns:a16="http://schemas.microsoft.com/office/drawing/2014/main" id="{27EB1B16-6600-2841-9115-E5752B09A01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600">
                <a:solidFill>
                  <a:schemeClr val="bg1">
                    <a:lumMod val="85000"/>
                  </a:schemeClr>
                </a:solidFill>
                <a:latin typeface="Source Sans Pro" panose="020B0503030403020204" pitchFamily="34" charset="0"/>
                <a:ea typeface="Source Sans Pro" panose="020B0503030403020204" pitchFamily="34" charset="0"/>
              </a:defRPr>
            </a:lvl1pPr>
          </a:lstStyle>
          <a:p>
            <a:r>
              <a:rPr lang="sv-SE"/>
              <a:t>FÖR ETT MER VÄLMÅENDE OCH ENGAGERAT ARBETSLIV | HEJENGAGEMANG.SE</a:t>
            </a:r>
            <a:endParaRPr lang="sv-SE" dirty="0"/>
          </a:p>
        </p:txBody>
      </p:sp>
      <p:sp>
        <p:nvSpPr>
          <p:cNvPr id="10" name="Platshållare för bildnummer 9">
            <a:extLst>
              <a:ext uri="{FF2B5EF4-FFF2-40B4-BE49-F238E27FC236}">
                <a16:creationId xmlns:a16="http://schemas.microsoft.com/office/drawing/2014/main" id="{A4944238-C027-FC4E-B108-AEF19A27AFE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750">
                <a:solidFill>
                  <a:schemeClr val="bg1">
                    <a:lumMod val="85000"/>
                  </a:schemeClr>
                </a:solidFill>
                <a:latin typeface="Source Sans Pro" panose="020B0503030403020204" pitchFamily="34" charset="0"/>
                <a:ea typeface="Source Sans Pro" panose="020B0503030403020204" pitchFamily="34" charset="0"/>
              </a:defRPr>
            </a:lvl1pPr>
          </a:lstStyle>
          <a:p>
            <a:fld id="{4B57A013-AD85-7E47-A366-B063563A7256}" type="slidenum">
              <a:rPr lang="sv-SE" smtClean="0"/>
              <a:pPr/>
              <a:t>‹#›</a:t>
            </a:fld>
            <a:endParaRPr lang="sv-SE"/>
          </a:p>
        </p:txBody>
      </p:sp>
    </p:spTree>
    <p:extLst>
      <p:ext uri="{BB962C8B-B14F-4D97-AF65-F5344CB8AC3E}">
        <p14:creationId xmlns:p14="http://schemas.microsoft.com/office/powerpoint/2010/main" val="13474364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sldNum="0" hdr="0" dt="0"/>
  <p:txStyles>
    <p:titleStyle>
      <a:lvl1pPr algn="l" defTabSz="685800" rtl="0" eaLnBrk="1" latinLnBrk="0" hangingPunct="1">
        <a:lnSpc>
          <a:spcPct val="90000"/>
        </a:lnSpc>
        <a:spcBef>
          <a:spcPct val="0"/>
        </a:spcBef>
        <a:buNone/>
        <a:defRPr sz="3300" b="1" i="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Source Sans Pro Light" panose="020B0403030403020204" pitchFamily="34" charset="0"/>
          <a:ea typeface="Source Sans Pro Light" panose="020B0403030403020204" pitchFamily="3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Source Sans Pro Light" panose="020B0403030403020204" pitchFamily="34" charset="0"/>
          <a:ea typeface="Source Sans Pro Light" panose="020B0403030403020204" pitchFamily="34"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Source Sans Pro Light" panose="020B0403030403020204" pitchFamily="34" charset="0"/>
          <a:ea typeface="Source Sans Pro Light" panose="020B0403030403020204" pitchFamily="34"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Source Sans Pro Light" panose="020B0403030403020204" pitchFamily="34" charset="0"/>
          <a:ea typeface="Source Sans Pro Light" panose="020B0403030403020204" pitchFamily="34"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Source Sans Pro Light" panose="020B0403030403020204" pitchFamily="34" charset="0"/>
          <a:ea typeface="Source Sans Pro Light" panose="020B0403030403020204" pitchFamily="3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8F17BC1-788B-2044-AF35-940064F6C01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EC76D9F-92CD-6642-AE4A-EADC59C7DEA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CDE198F8-530C-4D43-9AB6-8A00F027587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750">
                <a:solidFill>
                  <a:schemeClr val="bg1">
                    <a:lumMod val="85000"/>
                  </a:schemeClr>
                </a:solidFill>
                <a:latin typeface="Source Sans Pro" panose="020B0503030403020204" pitchFamily="34" charset="0"/>
                <a:ea typeface="Source Sans Pro" panose="020B0503030403020204" pitchFamily="34" charset="0"/>
              </a:defRPr>
            </a:lvl1pPr>
          </a:lstStyle>
          <a:p>
            <a:fld id="{BDDDC9E1-4476-4444-8753-B76C40EEB218}" type="datetime1">
              <a:rPr lang="sv-SE" smtClean="0"/>
              <a:t>2022-09-26</a:t>
            </a:fld>
            <a:endParaRPr lang="sv-SE"/>
          </a:p>
        </p:txBody>
      </p:sp>
      <p:sp>
        <p:nvSpPr>
          <p:cNvPr id="9" name="Platshållare för sidfot 8">
            <a:extLst>
              <a:ext uri="{FF2B5EF4-FFF2-40B4-BE49-F238E27FC236}">
                <a16:creationId xmlns:a16="http://schemas.microsoft.com/office/drawing/2014/main" id="{27EB1B16-6600-2841-9115-E5752B09A01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600">
                <a:solidFill>
                  <a:schemeClr val="bg1">
                    <a:lumMod val="85000"/>
                  </a:schemeClr>
                </a:solidFill>
                <a:latin typeface="Source Sans Pro" panose="020B0503030403020204" pitchFamily="34" charset="0"/>
                <a:ea typeface="Source Sans Pro" panose="020B0503030403020204" pitchFamily="34" charset="0"/>
              </a:defRPr>
            </a:lvl1pPr>
          </a:lstStyle>
          <a:p>
            <a:r>
              <a:rPr lang="sv-SE"/>
              <a:t>FÖR ETT MER VÄLMÅENDE OCH ENGAGERAT ARBETSLIV | HEJENGAGEMANG.SE</a:t>
            </a:r>
            <a:endParaRPr lang="sv-SE" dirty="0"/>
          </a:p>
        </p:txBody>
      </p:sp>
      <p:sp>
        <p:nvSpPr>
          <p:cNvPr id="10" name="Platshållare för bildnummer 9">
            <a:extLst>
              <a:ext uri="{FF2B5EF4-FFF2-40B4-BE49-F238E27FC236}">
                <a16:creationId xmlns:a16="http://schemas.microsoft.com/office/drawing/2014/main" id="{A4944238-C027-FC4E-B108-AEF19A27AFE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750">
                <a:solidFill>
                  <a:schemeClr val="bg1">
                    <a:lumMod val="85000"/>
                  </a:schemeClr>
                </a:solidFill>
                <a:latin typeface="Source Sans Pro" panose="020B0503030403020204" pitchFamily="34" charset="0"/>
                <a:ea typeface="Source Sans Pro" panose="020B0503030403020204" pitchFamily="34" charset="0"/>
              </a:defRPr>
            </a:lvl1pPr>
          </a:lstStyle>
          <a:p>
            <a:fld id="{4B57A013-AD85-7E47-A366-B063563A7256}" type="slidenum">
              <a:rPr lang="sv-SE" smtClean="0"/>
              <a:pPr/>
              <a:t>‹#›</a:t>
            </a:fld>
            <a:endParaRPr lang="sv-SE"/>
          </a:p>
        </p:txBody>
      </p:sp>
    </p:spTree>
    <p:extLst>
      <p:ext uri="{BB962C8B-B14F-4D97-AF65-F5344CB8AC3E}">
        <p14:creationId xmlns:p14="http://schemas.microsoft.com/office/powerpoint/2010/main" val="356822986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hf sldNum="0" hdr="0" dt="0"/>
  <p:txStyles>
    <p:titleStyle>
      <a:lvl1pPr algn="l" defTabSz="685800" rtl="0" eaLnBrk="1" latinLnBrk="0" hangingPunct="1">
        <a:lnSpc>
          <a:spcPct val="90000"/>
        </a:lnSpc>
        <a:spcBef>
          <a:spcPct val="0"/>
        </a:spcBef>
        <a:buNone/>
        <a:defRPr sz="3300" b="1" i="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Source Sans Pro Light" panose="020B0403030403020204" pitchFamily="34" charset="0"/>
          <a:ea typeface="Source Sans Pro Light" panose="020B0403030403020204" pitchFamily="3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Source Sans Pro Light" panose="020B0403030403020204" pitchFamily="34" charset="0"/>
          <a:ea typeface="Source Sans Pro Light" panose="020B0403030403020204" pitchFamily="34"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Source Sans Pro Light" panose="020B0403030403020204" pitchFamily="34" charset="0"/>
          <a:ea typeface="Source Sans Pro Light" panose="020B0403030403020204" pitchFamily="34"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Source Sans Pro Light" panose="020B0403030403020204" pitchFamily="34" charset="0"/>
          <a:ea typeface="Source Sans Pro Light" panose="020B0403030403020204" pitchFamily="34"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Source Sans Pro Light" panose="020B0403030403020204" pitchFamily="34" charset="0"/>
          <a:ea typeface="Source Sans Pro Light" panose="020B0403030403020204" pitchFamily="3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1"/>
          </p:nvPr>
        </p:nvSpPr>
        <p:spPr/>
        <p:txBody>
          <a:bodyPr/>
          <a:lstStyle/>
          <a:p>
            <a:r>
              <a:rPr lang="sv-SE" dirty="0" smtClean="0"/>
              <a:t>Östhammars kommun</a:t>
            </a:r>
            <a:endParaRPr lang="sv-SE" dirty="0"/>
          </a:p>
        </p:txBody>
      </p:sp>
      <p:sp>
        <p:nvSpPr>
          <p:cNvPr id="4" name="Platshållare för text 3"/>
          <p:cNvSpPr>
            <a:spLocks noGrp="1"/>
          </p:cNvSpPr>
          <p:nvPr>
            <p:ph type="body" sz="quarter" idx="12"/>
          </p:nvPr>
        </p:nvSpPr>
        <p:spPr/>
        <p:txBody>
          <a:bodyPr/>
          <a:lstStyle/>
          <a:p>
            <a:r>
              <a:rPr lang="sv-SE" dirty="0" smtClean="0"/>
              <a:t>Medarbetarskap</a:t>
            </a:r>
            <a:endParaRPr lang="sv-SE" dirty="0"/>
          </a:p>
        </p:txBody>
      </p:sp>
      <p:pic>
        <p:nvPicPr>
          <p:cNvPr id="7" name="Platshållare för bild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0383" b="21475"/>
          <a:stretch/>
        </p:blipFill>
        <p:spPr>
          <a:xfrm>
            <a:off x="3064059" y="134127"/>
            <a:ext cx="2407101" cy="1399537"/>
          </a:xfrm>
        </p:spPr>
      </p:pic>
    </p:spTree>
    <p:extLst>
      <p:ext uri="{BB962C8B-B14F-4D97-AF65-F5344CB8AC3E}">
        <p14:creationId xmlns:p14="http://schemas.microsoft.com/office/powerpoint/2010/main" val="139105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574B55C-5A6A-9743-A308-09C7EAA4036D}"/>
              </a:ext>
            </a:extLst>
          </p:cNvPr>
          <p:cNvGraphicFramePr/>
          <p:nvPr>
            <p:extLst>
              <p:ext uri="{D42A27DB-BD31-4B8C-83A1-F6EECF244321}">
                <p14:modId xmlns:p14="http://schemas.microsoft.com/office/powerpoint/2010/main" val="4103248419"/>
              </p:ext>
            </p:extLst>
          </p:nvPr>
        </p:nvGraphicFramePr>
        <p:xfrm>
          <a:off x="642938" y="900114"/>
          <a:ext cx="8079581" cy="4650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ruta 5">
            <a:extLst>
              <a:ext uri="{FF2B5EF4-FFF2-40B4-BE49-F238E27FC236}">
                <a16:creationId xmlns:a16="http://schemas.microsoft.com/office/drawing/2014/main" id="{1D986E64-D5BC-0047-BC28-99C87F8D3BBB}"/>
              </a:ext>
            </a:extLst>
          </p:cNvPr>
          <p:cNvSpPr txBox="1"/>
          <p:nvPr/>
        </p:nvSpPr>
        <p:spPr>
          <a:xfrm>
            <a:off x="421480" y="126825"/>
            <a:ext cx="8079581" cy="1546577"/>
          </a:xfrm>
          <a:prstGeom prst="rect">
            <a:avLst/>
          </a:prstGeom>
          <a:noFill/>
        </p:spPr>
        <p:txBody>
          <a:bodyPr wrap="square" rtlCol="0">
            <a:spAutoFit/>
          </a:bodyPr>
          <a:lstStyle/>
          <a:p>
            <a:pPr defTabSz="685800">
              <a:lnSpc>
                <a:spcPct val="150000"/>
              </a:lnSpc>
            </a:pPr>
            <a:r>
              <a:rPr lang="sv-SE" sz="2700" b="1" dirty="0">
                <a:ea typeface="Source Sans Pro" panose="020B0503030403020204" pitchFamily="34" charset="0"/>
              </a:rPr>
              <a:t>Jag är länken</a:t>
            </a:r>
          </a:p>
          <a:p>
            <a:pPr defTabSz="685800"/>
            <a:r>
              <a:rPr lang="sv-SE" dirty="0">
                <a:ea typeface="Source Sans Pro Light" panose="020B0403030403020204" pitchFamily="34" charset="0"/>
              </a:rPr>
              <a:t>Varför: Skapa förståelse för att vi alla är en viktig och avgörande del av vårt erbjudande</a:t>
            </a:r>
          </a:p>
          <a:p>
            <a:pPr defTabSz="685800"/>
            <a:r>
              <a:rPr lang="sv-SE" dirty="0">
                <a:ea typeface="Source Sans Pro Light" panose="020B0403030403020204" pitchFamily="34" charset="0"/>
              </a:rPr>
              <a:t>Stödjer mål: 2, 6, 7, 8</a:t>
            </a:r>
          </a:p>
        </p:txBody>
      </p:sp>
    </p:spTree>
    <p:extLst>
      <p:ext uri="{BB962C8B-B14F-4D97-AF65-F5344CB8AC3E}">
        <p14:creationId xmlns:p14="http://schemas.microsoft.com/office/powerpoint/2010/main" val="318755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1A524CE-4099-484A-9943-68764DCC52F0}"/>
              </a:ext>
            </a:extLst>
          </p:cNvPr>
          <p:cNvSpPr>
            <a:spLocks noGrp="1"/>
          </p:cNvSpPr>
          <p:nvPr>
            <p:ph type="body" sz="quarter" idx="4294967295"/>
          </p:nvPr>
        </p:nvSpPr>
        <p:spPr>
          <a:xfrm>
            <a:off x="157316" y="193979"/>
            <a:ext cx="6540500" cy="287338"/>
          </a:xfrm>
          <a:prstGeom prst="rect">
            <a:avLst/>
          </a:prstGeom>
        </p:spPr>
        <p:txBody>
          <a:bodyPr/>
          <a:lstStyle/>
          <a:p>
            <a:pPr marL="0" indent="0">
              <a:buNone/>
            </a:pPr>
            <a:r>
              <a:rPr lang="sv-SE" sz="2400" b="1" dirty="0" smtClean="0">
                <a:ea typeface="Source Sans Pro" panose="020B0503030403020204" pitchFamily="34" charset="0"/>
              </a:rPr>
              <a:t>MEDARBETARBETEENDEN</a:t>
            </a:r>
            <a:endParaRPr lang="sv-SE" sz="2400" dirty="0">
              <a:ea typeface="Source Sans Pro" panose="020B0503030403020204" pitchFamily="34" charset="0"/>
            </a:endParaRPr>
          </a:p>
        </p:txBody>
      </p:sp>
      <p:sp>
        <p:nvSpPr>
          <p:cNvPr id="5" name="textruta 4">
            <a:extLst>
              <a:ext uri="{FF2B5EF4-FFF2-40B4-BE49-F238E27FC236}">
                <a16:creationId xmlns:a16="http://schemas.microsoft.com/office/drawing/2014/main" id="{88B6927D-008B-7146-BC7B-A8B274CF6A08}"/>
              </a:ext>
            </a:extLst>
          </p:cNvPr>
          <p:cNvSpPr txBox="1"/>
          <p:nvPr/>
        </p:nvSpPr>
        <p:spPr>
          <a:xfrm>
            <a:off x="276957" y="1345899"/>
            <a:ext cx="8611404" cy="3031599"/>
          </a:xfrm>
          <a:prstGeom prst="rect">
            <a:avLst/>
          </a:prstGeom>
          <a:noFill/>
        </p:spPr>
        <p:txBody>
          <a:bodyPr wrap="square" rtlCol="0">
            <a:spAutoFit/>
          </a:bodyPr>
          <a:lstStyle/>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Ta ansvar för helheten</a:t>
            </a:r>
            <a:r>
              <a:rPr lang="sv-SE" sz="1600" dirty="0">
                <a:ea typeface="Source Sans Pro" panose="020B0503030403020204" pitchFamily="34" charset="0"/>
              </a:rPr>
              <a:t/>
            </a:r>
            <a:br>
              <a:rPr lang="sv-SE" sz="1600" dirty="0">
                <a:ea typeface="Source Sans Pro" panose="020B0503030403020204" pitchFamily="34" charset="0"/>
              </a:rPr>
            </a:br>
            <a:r>
              <a:rPr lang="sv-SE" sz="1600" dirty="0">
                <a:ea typeface="Source Sans Pro Light" panose="020B0403030403020204" pitchFamily="34" charset="0"/>
              </a:rPr>
              <a:t>Jag tar reda på invånare/kunders förväntningar och behov. Jag tar hand om mig själv så att jag kan ta hand om andra genom att ge bra service och bemötande, externt såväl som internt</a:t>
            </a:r>
          </a:p>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Aktiv dialog</a:t>
            </a:r>
            <a:r>
              <a:rPr lang="sv-SE" sz="1600" dirty="0">
                <a:ea typeface="Source Sans Pro" panose="020B0503030403020204" pitchFamily="34" charset="0"/>
              </a:rPr>
              <a:t/>
            </a:r>
            <a:br>
              <a:rPr lang="sv-SE" sz="1600" dirty="0">
                <a:ea typeface="Source Sans Pro" panose="020B0503030403020204" pitchFamily="34" charset="0"/>
              </a:rPr>
            </a:br>
            <a:r>
              <a:rPr lang="sv-SE" sz="1600" dirty="0">
                <a:ea typeface="Source Sans Pro Light" panose="020B0403030403020204" pitchFamily="34" charset="0"/>
              </a:rPr>
              <a:t>Jag bjuder in andra och mig själv till samtal, där lyssnar jag med intentionen att förstå, delar med mig av vad jag gör, vad som går bra och vad som går mindre bra och vad vi kan göra för att göra varandra ännu bättre</a:t>
            </a:r>
          </a:p>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Framtidsspana</a:t>
            </a:r>
            <a:r>
              <a:rPr lang="sv-SE" sz="1600" dirty="0">
                <a:ea typeface="Source Sans Pro" panose="020B0503030403020204" pitchFamily="34" charset="0"/>
              </a:rPr>
              <a:t/>
            </a:r>
            <a:br>
              <a:rPr lang="sv-SE" sz="1600" dirty="0">
                <a:ea typeface="Source Sans Pro" panose="020B0503030403020204" pitchFamily="34" charset="0"/>
              </a:rPr>
            </a:br>
            <a:r>
              <a:rPr lang="sv-SE" sz="1600" dirty="0">
                <a:ea typeface="Source Sans Pro Light" panose="020B0403030403020204" pitchFamily="34" charset="0"/>
              </a:rPr>
              <a:t>Jag är nyfiken och söker information om samhällspåverkande förändringar i omvärlden för att utveckla vår kommun och maximera livskvaliteten för våra invånare </a:t>
            </a:r>
          </a:p>
        </p:txBody>
      </p:sp>
      <p:sp>
        <p:nvSpPr>
          <p:cNvPr id="8" name="Platshållare för text 6"/>
          <p:cNvSpPr>
            <a:spLocks noGrp="1"/>
          </p:cNvSpPr>
          <p:nvPr>
            <p:ph type="body" sz="quarter" idx="12"/>
          </p:nvPr>
        </p:nvSpPr>
        <p:spPr>
          <a:xfrm>
            <a:off x="276957" y="699553"/>
            <a:ext cx="7216877" cy="771101"/>
          </a:xfrm>
        </p:spPr>
        <p:txBody>
          <a:bodyPr/>
          <a:lstStyle/>
          <a:p>
            <a:pPr algn="l"/>
            <a:r>
              <a:rPr lang="sv-SE" sz="2800" b="1" dirty="0"/>
              <a:t>Jag </a:t>
            </a:r>
            <a:r>
              <a:rPr lang="sv-SE" sz="2800" b="1" dirty="0" smtClean="0"/>
              <a:t>är länken</a:t>
            </a:r>
            <a:endParaRPr lang="sv-SE" sz="2800" b="1" dirty="0"/>
          </a:p>
        </p:txBody>
      </p:sp>
    </p:spTree>
    <p:extLst>
      <p:ext uri="{BB962C8B-B14F-4D97-AF65-F5344CB8AC3E}">
        <p14:creationId xmlns:p14="http://schemas.microsoft.com/office/powerpoint/2010/main" val="102942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574B55C-5A6A-9743-A308-09C7EAA4036D}"/>
              </a:ext>
            </a:extLst>
          </p:cNvPr>
          <p:cNvGraphicFramePr/>
          <p:nvPr>
            <p:extLst>
              <p:ext uri="{D42A27DB-BD31-4B8C-83A1-F6EECF244321}">
                <p14:modId xmlns:p14="http://schemas.microsoft.com/office/powerpoint/2010/main" val="3247476216"/>
              </p:ext>
            </p:extLst>
          </p:nvPr>
        </p:nvGraphicFramePr>
        <p:xfrm>
          <a:off x="642938" y="900114"/>
          <a:ext cx="8079581" cy="4650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ruta 5">
            <a:extLst>
              <a:ext uri="{FF2B5EF4-FFF2-40B4-BE49-F238E27FC236}">
                <a16:creationId xmlns:a16="http://schemas.microsoft.com/office/drawing/2014/main" id="{1D986E64-D5BC-0047-BC28-99C87F8D3BBB}"/>
              </a:ext>
            </a:extLst>
          </p:cNvPr>
          <p:cNvSpPr txBox="1"/>
          <p:nvPr/>
        </p:nvSpPr>
        <p:spPr>
          <a:xfrm>
            <a:off x="323157" y="207015"/>
            <a:ext cx="8079581" cy="1546577"/>
          </a:xfrm>
          <a:prstGeom prst="rect">
            <a:avLst/>
          </a:prstGeom>
          <a:noFill/>
        </p:spPr>
        <p:txBody>
          <a:bodyPr wrap="square" rtlCol="0">
            <a:spAutoFit/>
          </a:bodyPr>
          <a:lstStyle/>
          <a:p>
            <a:pPr defTabSz="685800">
              <a:lnSpc>
                <a:spcPct val="150000"/>
              </a:lnSpc>
            </a:pPr>
            <a:r>
              <a:rPr lang="sv-SE" sz="2700" b="1" dirty="0">
                <a:ea typeface="Source Sans Pro" panose="020B0503030403020204" pitchFamily="34" charset="0"/>
              </a:rPr>
              <a:t>Jag stärker relationer</a:t>
            </a:r>
          </a:p>
          <a:p>
            <a:pPr defTabSz="685800"/>
            <a:r>
              <a:rPr lang="sv-SE" dirty="0">
                <a:ea typeface="Source Sans Pro Light" panose="020B0403030403020204" pitchFamily="34" charset="0"/>
              </a:rPr>
              <a:t>Varför: För att få en mer tillåtande och nyfiken kultur, där man delar med sig och vågar göra fel</a:t>
            </a:r>
          </a:p>
          <a:p>
            <a:pPr defTabSz="685800"/>
            <a:r>
              <a:rPr lang="sv-SE" dirty="0">
                <a:ea typeface="Source Sans Pro Light" panose="020B0403030403020204" pitchFamily="34" charset="0"/>
              </a:rPr>
              <a:t>Stödjer mål: 2, 4, 5, 6, 7, 8, 9</a:t>
            </a:r>
          </a:p>
        </p:txBody>
      </p:sp>
    </p:spTree>
    <p:extLst>
      <p:ext uri="{BB962C8B-B14F-4D97-AF65-F5344CB8AC3E}">
        <p14:creationId xmlns:p14="http://schemas.microsoft.com/office/powerpoint/2010/main" val="355131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A47F56-21BC-9248-90FA-376DEDDEB294}"/>
              </a:ext>
            </a:extLst>
          </p:cNvPr>
          <p:cNvSpPr>
            <a:spLocks noGrp="1"/>
          </p:cNvSpPr>
          <p:nvPr>
            <p:ph type="title" idx="4294967295"/>
          </p:nvPr>
        </p:nvSpPr>
        <p:spPr>
          <a:xfrm>
            <a:off x="261707" y="524504"/>
            <a:ext cx="6154738" cy="746125"/>
          </a:xfrm>
          <a:prstGeom prst="rect">
            <a:avLst/>
          </a:prstGeom>
        </p:spPr>
        <p:txBody>
          <a:bodyPr>
            <a:normAutofit/>
          </a:bodyPr>
          <a:lstStyle/>
          <a:p>
            <a:pPr algn="l"/>
            <a:r>
              <a:rPr lang="sv-SE" sz="2800" b="1" dirty="0"/>
              <a:t>Jag stärker relationer</a:t>
            </a:r>
          </a:p>
        </p:txBody>
      </p:sp>
      <p:sp>
        <p:nvSpPr>
          <p:cNvPr id="4" name="Platshållare för text 3">
            <a:extLst>
              <a:ext uri="{FF2B5EF4-FFF2-40B4-BE49-F238E27FC236}">
                <a16:creationId xmlns:a16="http://schemas.microsoft.com/office/drawing/2014/main" id="{01A524CE-4099-484A-9943-68764DCC52F0}"/>
              </a:ext>
            </a:extLst>
          </p:cNvPr>
          <p:cNvSpPr>
            <a:spLocks noGrp="1"/>
          </p:cNvSpPr>
          <p:nvPr>
            <p:ph type="body" sz="quarter" idx="4294967295"/>
          </p:nvPr>
        </p:nvSpPr>
        <p:spPr>
          <a:xfrm>
            <a:off x="261707" y="62915"/>
            <a:ext cx="6540500" cy="287338"/>
          </a:xfrm>
          <a:prstGeom prst="rect">
            <a:avLst/>
          </a:prstGeom>
        </p:spPr>
        <p:txBody>
          <a:bodyPr/>
          <a:lstStyle/>
          <a:p>
            <a:pPr marL="0" indent="0">
              <a:buNone/>
            </a:pPr>
            <a:r>
              <a:rPr lang="sv-SE" sz="2400" b="1" dirty="0" smtClean="0">
                <a:ea typeface="Source Sans Pro" panose="020B0503030403020204" pitchFamily="34" charset="0"/>
              </a:rPr>
              <a:t>MEDARBETARBETEENDEN</a:t>
            </a:r>
            <a:endParaRPr lang="sv-SE" sz="2400" dirty="0">
              <a:ea typeface="Source Sans Pro" panose="020B0503030403020204" pitchFamily="34" charset="0"/>
            </a:endParaRPr>
          </a:p>
        </p:txBody>
      </p:sp>
      <p:sp>
        <p:nvSpPr>
          <p:cNvPr id="5" name="textruta 4">
            <a:extLst>
              <a:ext uri="{FF2B5EF4-FFF2-40B4-BE49-F238E27FC236}">
                <a16:creationId xmlns:a16="http://schemas.microsoft.com/office/drawing/2014/main" id="{88B6927D-008B-7146-BC7B-A8B274CF6A08}"/>
              </a:ext>
            </a:extLst>
          </p:cNvPr>
          <p:cNvSpPr txBox="1"/>
          <p:nvPr/>
        </p:nvSpPr>
        <p:spPr>
          <a:xfrm>
            <a:off x="214616" y="1005721"/>
            <a:ext cx="8418107" cy="4493538"/>
          </a:xfrm>
          <a:prstGeom prst="rect">
            <a:avLst/>
          </a:prstGeom>
          <a:noFill/>
        </p:spPr>
        <p:txBody>
          <a:bodyPr wrap="square" rtlCol="0">
            <a:spAutoFit/>
          </a:bodyPr>
          <a:lstStyle/>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Samarbeta</a:t>
            </a:r>
            <a:r>
              <a:rPr lang="sv-SE" sz="1600" dirty="0">
                <a:ea typeface="Source Sans Pro" panose="020B0503030403020204" pitchFamily="34" charset="0"/>
              </a:rPr>
              <a:t/>
            </a:r>
            <a:br>
              <a:rPr lang="sv-SE" sz="1600" dirty="0">
                <a:ea typeface="Source Sans Pro" panose="020B0503030403020204" pitchFamily="34" charset="0"/>
              </a:rPr>
            </a:br>
            <a:r>
              <a:rPr lang="sv-SE" sz="1600" dirty="0">
                <a:ea typeface="Source Sans Pro Light" panose="020B0403030403020204" pitchFamily="34" charset="0"/>
              </a:rPr>
              <a:t>Jag samarbetar och </a:t>
            </a:r>
            <a:r>
              <a:rPr lang="sv-SE" sz="1600" dirty="0" err="1">
                <a:ea typeface="Source Sans Pro Light" panose="020B0403030403020204" pitchFamily="34" charset="0"/>
              </a:rPr>
              <a:t>samskapar</a:t>
            </a:r>
            <a:r>
              <a:rPr lang="sv-SE" sz="1600" dirty="0">
                <a:ea typeface="Source Sans Pro Light" panose="020B0403030403020204" pitchFamily="34" charset="0"/>
              </a:rPr>
              <a:t> med mina kollegor, enheter och sektorer i kommunen och förstår att ensam inte är stark utan att tillsammans är starkare. Jag förstår att detta även gäller i vårt samarbete med andra myndigheter, den civila sektorn och det privata näringslivet. </a:t>
            </a:r>
          </a:p>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Lita på varandra</a:t>
            </a:r>
            <a:r>
              <a:rPr lang="sv-SE" sz="1600" dirty="0">
                <a:ea typeface="Source Sans Pro" panose="020B0503030403020204" pitchFamily="34" charset="0"/>
              </a:rPr>
              <a:t/>
            </a:r>
            <a:br>
              <a:rPr lang="sv-SE" sz="1600" dirty="0">
                <a:ea typeface="Source Sans Pro" panose="020B0503030403020204" pitchFamily="34" charset="0"/>
              </a:rPr>
            </a:br>
            <a:r>
              <a:rPr lang="sv-SE" sz="1600" dirty="0">
                <a:ea typeface="Source Sans Pro Light" panose="020B0403030403020204" pitchFamily="34" charset="0"/>
              </a:rPr>
              <a:t>Jag utgår ifrån att alla vill väl och jag är öppen för att andra har kunskap och erfarenhet som jag saknar. Jag är nyfiken på andra perspektiv än mina egna. För detta krävs både mod och trygghet. </a:t>
            </a:r>
          </a:p>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Be om och erbjuda hjälp</a:t>
            </a:r>
            <a:r>
              <a:rPr lang="sv-SE" sz="1600" dirty="0">
                <a:ea typeface="Source Sans Pro" panose="020B0503030403020204" pitchFamily="34" charset="0"/>
              </a:rPr>
              <a:t/>
            </a:r>
            <a:br>
              <a:rPr lang="sv-SE" sz="1600" dirty="0">
                <a:ea typeface="Source Sans Pro" panose="020B0503030403020204" pitchFamily="34" charset="0"/>
              </a:rPr>
            </a:br>
            <a:r>
              <a:rPr lang="sv-SE" sz="1600" dirty="0">
                <a:ea typeface="Source Sans Pro Light" panose="020B0403030403020204" pitchFamily="34" charset="0"/>
              </a:rPr>
              <a:t>Jag ber om hjälp, hjälper och underlättar för andra, både internt och externt.</a:t>
            </a:r>
          </a:p>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Uppmuntra</a:t>
            </a:r>
            <a:br>
              <a:rPr lang="sv-SE" sz="1600" b="1" dirty="0">
                <a:ea typeface="Source Sans Pro" panose="020B0503030403020204" pitchFamily="34" charset="0"/>
              </a:rPr>
            </a:br>
            <a:r>
              <a:rPr lang="sv-SE" sz="1600" dirty="0">
                <a:ea typeface="Source Sans Pro Light" panose="020B0403030403020204" pitchFamily="34" charset="0"/>
              </a:rPr>
              <a:t>Jag säger alltid hej till mina kollegor. Jag tar mig tid att förstärka de positiva beteenden vi har kommit överens om att vi vill se mer av. Jag är bra på att fira och uppmärksamma framgångar såväl som att ta lärdom av våra misstag. </a:t>
            </a:r>
          </a:p>
          <a:p>
            <a:pPr marL="214313" indent="-214313" defTabSz="685800">
              <a:spcAft>
                <a:spcPts val="900"/>
              </a:spcAft>
              <a:buFont typeface="Arial" panose="020B0604020202020204" pitchFamily="34" charset="0"/>
              <a:buChar char="•"/>
            </a:pPr>
            <a:endParaRPr lang="sv-SE" sz="1600" dirty="0">
              <a:solidFill>
                <a:srgbClr val="16363C"/>
              </a:solidFill>
              <a:ea typeface="Source Sans Pro" panose="020B0503030403020204" pitchFamily="34" charset="0"/>
            </a:endParaRPr>
          </a:p>
        </p:txBody>
      </p:sp>
    </p:spTree>
    <p:extLst>
      <p:ext uri="{BB962C8B-B14F-4D97-AF65-F5344CB8AC3E}">
        <p14:creationId xmlns:p14="http://schemas.microsoft.com/office/powerpoint/2010/main" val="2316491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574B55C-5A6A-9743-A308-09C7EAA4036D}"/>
              </a:ext>
            </a:extLst>
          </p:cNvPr>
          <p:cNvGraphicFramePr/>
          <p:nvPr>
            <p:extLst>
              <p:ext uri="{D42A27DB-BD31-4B8C-83A1-F6EECF244321}">
                <p14:modId xmlns:p14="http://schemas.microsoft.com/office/powerpoint/2010/main" val="1729752012"/>
              </p:ext>
            </p:extLst>
          </p:nvPr>
        </p:nvGraphicFramePr>
        <p:xfrm>
          <a:off x="642938" y="900114"/>
          <a:ext cx="8079581" cy="4650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ruta 5">
            <a:extLst>
              <a:ext uri="{FF2B5EF4-FFF2-40B4-BE49-F238E27FC236}">
                <a16:creationId xmlns:a16="http://schemas.microsoft.com/office/drawing/2014/main" id="{1D986E64-D5BC-0047-BC28-99C87F8D3BBB}"/>
              </a:ext>
            </a:extLst>
          </p:cNvPr>
          <p:cNvSpPr txBox="1"/>
          <p:nvPr/>
        </p:nvSpPr>
        <p:spPr>
          <a:xfrm>
            <a:off x="273996" y="0"/>
            <a:ext cx="8079581" cy="1546577"/>
          </a:xfrm>
          <a:prstGeom prst="rect">
            <a:avLst/>
          </a:prstGeom>
          <a:noFill/>
        </p:spPr>
        <p:txBody>
          <a:bodyPr wrap="square" rtlCol="0">
            <a:spAutoFit/>
          </a:bodyPr>
          <a:lstStyle/>
          <a:p>
            <a:pPr defTabSz="685800">
              <a:lnSpc>
                <a:spcPct val="150000"/>
              </a:lnSpc>
            </a:pPr>
            <a:r>
              <a:rPr lang="sv-SE" sz="2700" b="1" dirty="0">
                <a:ea typeface="Source Sans Pro" panose="020B0503030403020204" pitchFamily="34" charset="0"/>
              </a:rPr>
              <a:t>Jag utvecklar</a:t>
            </a:r>
          </a:p>
          <a:p>
            <a:pPr defTabSz="685800"/>
            <a:r>
              <a:rPr lang="sv-SE" dirty="0">
                <a:ea typeface="Source Sans Pro Light" panose="020B0403030403020204" pitchFamily="34" charset="0"/>
              </a:rPr>
              <a:t>Varför: För att vår kommun ska kunna ta sig an morgondagens uppdrag genom att ständigt förbättras och utvecklas</a:t>
            </a:r>
          </a:p>
          <a:p>
            <a:pPr defTabSz="685800"/>
            <a:r>
              <a:rPr lang="sv-SE" dirty="0">
                <a:ea typeface="Source Sans Pro Light" panose="020B0403030403020204" pitchFamily="34" charset="0"/>
              </a:rPr>
              <a:t>Stödjer mål: 1, 2, 5, 6, 7</a:t>
            </a:r>
          </a:p>
        </p:txBody>
      </p:sp>
    </p:spTree>
    <p:extLst>
      <p:ext uri="{BB962C8B-B14F-4D97-AF65-F5344CB8AC3E}">
        <p14:creationId xmlns:p14="http://schemas.microsoft.com/office/powerpoint/2010/main" val="376482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A47F56-21BC-9248-90FA-376DEDDEB294}"/>
              </a:ext>
            </a:extLst>
          </p:cNvPr>
          <p:cNvSpPr>
            <a:spLocks noGrp="1"/>
          </p:cNvSpPr>
          <p:nvPr>
            <p:ph type="title" idx="4294967295"/>
          </p:nvPr>
        </p:nvSpPr>
        <p:spPr>
          <a:xfrm>
            <a:off x="383457" y="939445"/>
            <a:ext cx="6154738" cy="746125"/>
          </a:xfrm>
          <a:prstGeom prst="rect">
            <a:avLst/>
          </a:prstGeom>
        </p:spPr>
        <p:txBody>
          <a:bodyPr>
            <a:normAutofit/>
          </a:bodyPr>
          <a:lstStyle/>
          <a:p>
            <a:pPr algn="l"/>
            <a:r>
              <a:rPr lang="sv-SE" sz="2800" b="1" dirty="0"/>
              <a:t>Jag utvecklar</a:t>
            </a:r>
          </a:p>
        </p:txBody>
      </p:sp>
      <p:sp>
        <p:nvSpPr>
          <p:cNvPr id="4" name="Platshållare för text 3">
            <a:extLst>
              <a:ext uri="{FF2B5EF4-FFF2-40B4-BE49-F238E27FC236}">
                <a16:creationId xmlns:a16="http://schemas.microsoft.com/office/drawing/2014/main" id="{01A524CE-4099-484A-9943-68764DCC52F0}"/>
              </a:ext>
            </a:extLst>
          </p:cNvPr>
          <p:cNvSpPr>
            <a:spLocks noGrp="1"/>
          </p:cNvSpPr>
          <p:nvPr>
            <p:ph type="body" sz="quarter" idx="4294967295"/>
          </p:nvPr>
        </p:nvSpPr>
        <p:spPr>
          <a:xfrm>
            <a:off x="383457" y="224907"/>
            <a:ext cx="6540500" cy="287338"/>
          </a:xfrm>
          <a:prstGeom prst="rect">
            <a:avLst/>
          </a:prstGeom>
        </p:spPr>
        <p:txBody>
          <a:bodyPr/>
          <a:lstStyle/>
          <a:p>
            <a:pPr marL="0" indent="0">
              <a:buNone/>
            </a:pPr>
            <a:r>
              <a:rPr lang="sv-SE" sz="2400" b="1" dirty="0" smtClean="0">
                <a:latin typeface="Source Sans Pro" panose="020B0503030403020204" pitchFamily="34" charset="0"/>
                <a:ea typeface="Source Sans Pro" panose="020B0503030403020204" pitchFamily="34" charset="0"/>
              </a:rPr>
              <a:t>MEDARBETARBETEENDEN</a:t>
            </a:r>
            <a:endParaRPr lang="sv-SE" sz="2400" dirty="0">
              <a:latin typeface="Source Sans Pro" panose="020B0503030403020204" pitchFamily="34" charset="0"/>
              <a:ea typeface="Source Sans Pro" panose="020B0503030403020204" pitchFamily="34" charset="0"/>
            </a:endParaRPr>
          </a:p>
        </p:txBody>
      </p:sp>
      <p:sp>
        <p:nvSpPr>
          <p:cNvPr id="5" name="textruta 4">
            <a:extLst>
              <a:ext uri="{FF2B5EF4-FFF2-40B4-BE49-F238E27FC236}">
                <a16:creationId xmlns:a16="http://schemas.microsoft.com/office/drawing/2014/main" id="{88B6927D-008B-7146-BC7B-A8B274CF6A08}"/>
              </a:ext>
            </a:extLst>
          </p:cNvPr>
          <p:cNvSpPr txBox="1"/>
          <p:nvPr/>
        </p:nvSpPr>
        <p:spPr>
          <a:xfrm>
            <a:off x="383457" y="1719320"/>
            <a:ext cx="7588849" cy="3031599"/>
          </a:xfrm>
          <a:prstGeom prst="rect">
            <a:avLst/>
          </a:prstGeom>
          <a:noFill/>
        </p:spPr>
        <p:txBody>
          <a:bodyPr wrap="square" rtlCol="0">
            <a:spAutoFit/>
          </a:bodyPr>
          <a:lstStyle/>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Öppet sinne</a:t>
            </a:r>
            <a:r>
              <a:rPr lang="sv-SE" sz="1600" dirty="0">
                <a:ea typeface="Source Sans Pro" panose="020B0503030403020204" pitchFamily="34" charset="0"/>
              </a:rPr>
              <a:t/>
            </a:r>
            <a:br>
              <a:rPr lang="sv-SE" sz="1600" dirty="0">
                <a:ea typeface="Source Sans Pro" panose="020B0503030403020204" pitchFamily="34" charset="0"/>
              </a:rPr>
            </a:br>
            <a:r>
              <a:rPr lang="sv-SE" sz="1600" dirty="0">
                <a:ea typeface="Source Sans Pro Light" panose="020B0403030403020204" pitchFamily="34" charset="0"/>
              </a:rPr>
              <a:t>Jag är nyfiken, lyssnande och inbjudande, såväl internt som externt. Jag bejakar olikheter och förstår att alla har någonting att bidra med. Jag förstår att det kan finnas flera sanningar.</a:t>
            </a:r>
          </a:p>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Mod</a:t>
            </a:r>
            <a:r>
              <a:rPr lang="sv-SE" sz="1600" dirty="0">
                <a:ea typeface="Source Sans Pro" panose="020B0503030403020204" pitchFamily="34" charset="0"/>
              </a:rPr>
              <a:t/>
            </a:r>
            <a:br>
              <a:rPr lang="sv-SE" sz="1600" dirty="0">
                <a:ea typeface="Source Sans Pro" panose="020B0503030403020204" pitchFamily="34" charset="0"/>
              </a:rPr>
            </a:br>
            <a:r>
              <a:rPr lang="sv-SE" sz="1600" dirty="0">
                <a:ea typeface="Source Sans Pro Light" panose="020B0403030403020204" pitchFamily="34" charset="0"/>
              </a:rPr>
              <a:t>Jag vågar prova nya saker, analyserar, reflekterar och lär mig. Ett misslyckande är ett steg på vägen mot att lyckas. I alla fall så länge jag inte gör samma misstag två gånger. </a:t>
            </a:r>
          </a:p>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Lärande</a:t>
            </a:r>
            <a:r>
              <a:rPr lang="sv-SE" sz="1600" dirty="0">
                <a:ea typeface="Source Sans Pro" panose="020B0503030403020204" pitchFamily="34" charset="0"/>
              </a:rPr>
              <a:t/>
            </a:r>
            <a:br>
              <a:rPr lang="sv-SE" sz="1600" dirty="0">
                <a:ea typeface="Source Sans Pro" panose="020B0503030403020204" pitchFamily="34" charset="0"/>
              </a:rPr>
            </a:br>
            <a:r>
              <a:rPr lang="sv-SE" sz="1600" dirty="0">
                <a:ea typeface="Source Sans Pro Light" panose="020B0403030403020204" pitchFamily="34" charset="0"/>
              </a:rPr>
              <a:t>Jag är nyfiken och tar mitt eget ansvar gällande min egen utveckling. Jag söker ny kunskap och delar med glädje med mig av det jag har lärt mig. </a:t>
            </a:r>
          </a:p>
        </p:txBody>
      </p:sp>
    </p:spTree>
    <p:extLst>
      <p:ext uri="{BB962C8B-B14F-4D97-AF65-F5344CB8AC3E}">
        <p14:creationId xmlns:p14="http://schemas.microsoft.com/office/powerpoint/2010/main" val="102499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574B55C-5A6A-9743-A308-09C7EAA4036D}"/>
              </a:ext>
            </a:extLst>
          </p:cNvPr>
          <p:cNvGraphicFramePr/>
          <p:nvPr>
            <p:extLst>
              <p:ext uri="{D42A27DB-BD31-4B8C-83A1-F6EECF244321}">
                <p14:modId xmlns:p14="http://schemas.microsoft.com/office/powerpoint/2010/main" val="1416397231"/>
              </p:ext>
            </p:extLst>
          </p:nvPr>
        </p:nvGraphicFramePr>
        <p:xfrm>
          <a:off x="642938" y="900114"/>
          <a:ext cx="8079581" cy="4650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ruta 5">
            <a:extLst>
              <a:ext uri="{FF2B5EF4-FFF2-40B4-BE49-F238E27FC236}">
                <a16:creationId xmlns:a16="http://schemas.microsoft.com/office/drawing/2014/main" id="{1D986E64-D5BC-0047-BC28-99C87F8D3BBB}"/>
              </a:ext>
            </a:extLst>
          </p:cNvPr>
          <p:cNvSpPr txBox="1"/>
          <p:nvPr/>
        </p:nvSpPr>
        <p:spPr>
          <a:xfrm>
            <a:off x="352654" y="118525"/>
            <a:ext cx="8079581" cy="1269578"/>
          </a:xfrm>
          <a:prstGeom prst="rect">
            <a:avLst/>
          </a:prstGeom>
          <a:noFill/>
        </p:spPr>
        <p:txBody>
          <a:bodyPr wrap="square" rtlCol="0">
            <a:spAutoFit/>
          </a:bodyPr>
          <a:lstStyle/>
          <a:p>
            <a:pPr defTabSz="685800">
              <a:lnSpc>
                <a:spcPct val="150000"/>
              </a:lnSpc>
            </a:pPr>
            <a:r>
              <a:rPr lang="sv-SE" sz="2700" b="1" dirty="0">
                <a:ea typeface="Source Sans Pro" panose="020B0503030403020204" pitchFamily="34" charset="0"/>
              </a:rPr>
              <a:t>Jag arbetar mot målen</a:t>
            </a:r>
          </a:p>
          <a:p>
            <a:pPr defTabSz="685800"/>
            <a:r>
              <a:rPr lang="sv-SE" dirty="0">
                <a:ea typeface="Source Sans Pro Light" panose="020B0403030403020204" pitchFamily="34" charset="0"/>
              </a:rPr>
              <a:t>Varför: För att nå högsta möjliga nytta för invånarna. </a:t>
            </a:r>
          </a:p>
          <a:p>
            <a:pPr defTabSz="685800"/>
            <a:r>
              <a:rPr lang="sv-SE" dirty="0">
                <a:ea typeface="Source Sans Pro Light" panose="020B0403030403020204" pitchFamily="34" charset="0"/>
              </a:rPr>
              <a:t>Stödjer mål: 1-9</a:t>
            </a:r>
          </a:p>
        </p:txBody>
      </p:sp>
    </p:spTree>
    <p:extLst>
      <p:ext uri="{BB962C8B-B14F-4D97-AF65-F5344CB8AC3E}">
        <p14:creationId xmlns:p14="http://schemas.microsoft.com/office/powerpoint/2010/main" val="2246195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A47F56-21BC-9248-90FA-376DEDDEB294}"/>
              </a:ext>
            </a:extLst>
          </p:cNvPr>
          <p:cNvSpPr>
            <a:spLocks noGrp="1"/>
          </p:cNvSpPr>
          <p:nvPr>
            <p:ph type="title" idx="4294967295"/>
          </p:nvPr>
        </p:nvSpPr>
        <p:spPr>
          <a:xfrm>
            <a:off x="556674" y="983722"/>
            <a:ext cx="6154738" cy="746125"/>
          </a:xfrm>
          <a:prstGeom prst="rect">
            <a:avLst/>
          </a:prstGeom>
        </p:spPr>
        <p:txBody>
          <a:bodyPr>
            <a:normAutofit/>
          </a:bodyPr>
          <a:lstStyle/>
          <a:p>
            <a:pPr algn="l"/>
            <a:r>
              <a:rPr lang="sv-SE" sz="2800" b="1" dirty="0"/>
              <a:t>Jag arbetar mot målen</a:t>
            </a:r>
          </a:p>
        </p:txBody>
      </p:sp>
      <p:sp>
        <p:nvSpPr>
          <p:cNvPr id="4" name="Platshållare för text 3">
            <a:extLst>
              <a:ext uri="{FF2B5EF4-FFF2-40B4-BE49-F238E27FC236}">
                <a16:creationId xmlns:a16="http://schemas.microsoft.com/office/drawing/2014/main" id="{01A524CE-4099-484A-9943-68764DCC52F0}"/>
              </a:ext>
            </a:extLst>
          </p:cNvPr>
          <p:cNvSpPr>
            <a:spLocks noGrp="1"/>
          </p:cNvSpPr>
          <p:nvPr>
            <p:ph type="body" sz="quarter" idx="4294967295"/>
          </p:nvPr>
        </p:nvSpPr>
        <p:spPr>
          <a:xfrm>
            <a:off x="363793" y="136833"/>
            <a:ext cx="6540500" cy="510997"/>
          </a:xfrm>
          <a:prstGeom prst="rect">
            <a:avLst/>
          </a:prstGeom>
        </p:spPr>
        <p:txBody>
          <a:bodyPr/>
          <a:lstStyle/>
          <a:p>
            <a:pPr marL="0" indent="0">
              <a:buNone/>
            </a:pPr>
            <a:r>
              <a:rPr lang="sv-SE" sz="2400" b="1" dirty="0" smtClean="0">
                <a:ea typeface="Source Sans Pro" panose="020B0503030403020204" pitchFamily="34" charset="0"/>
              </a:rPr>
              <a:t>MEDARBETARBETEENDEN</a:t>
            </a:r>
            <a:endParaRPr lang="sv-SE" sz="2400" dirty="0">
              <a:ea typeface="Source Sans Pro" panose="020B0503030403020204" pitchFamily="34" charset="0"/>
            </a:endParaRPr>
          </a:p>
        </p:txBody>
      </p:sp>
      <p:sp>
        <p:nvSpPr>
          <p:cNvPr id="5" name="textruta 4">
            <a:extLst>
              <a:ext uri="{FF2B5EF4-FFF2-40B4-BE49-F238E27FC236}">
                <a16:creationId xmlns:a16="http://schemas.microsoft.com/office/drawing/2014/main" id="{88B6927D-008B-7146-BC7B-A8B274CF6A08}"/>
              </a:ext>
            </a:extLst>
          </p:cNvPr>
          <p:cNvSpPr txBox="1"/>
          <p:nvPr/>
        </p:nvSpPr>
        <p:spPr>
          <a:xfrm>
            <a:off x="613787" y="1729847"/>
            <a:ext cx="7588849" cy="3031599"/>
          </a:xfrm>
          <a:prstGeom prst="rect">
            <a:avLst/>
          </a:prstGeom>
          <a:noFill/>
        </p:spPr>
        <p:txBody>
          <a:bodyPr wrap="square" rtlCol="0">
            <a:spAutoFit/>
          </a:bodyPr>
          <a:lstStyle/>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Engagemang</a:t>
            </a:r>
            <a:br>
              <a:rPr lang="sv-SE" sz="1600" b="1" dirty="0">
                <a:ea typeface="Source Sans Pro" panose="020B0503030403020204" pitchFamily="34" charset="0"/>
              </a:rPr>
            </a:br>
            <a:r>
              <a:rPr lang="sv-SE" sz="1600" dirty="0">
                <a:ea typeface="Source Sans Pro Light" panose="020B0403030403020204" pitchFamily="34" charset="0"/>
              </a:rPr>
              <a:t>Jag tar reda på invånare/kunders förväntningar och behov. Jag tar hand om mig själv så att jag kan ta hand om andra genom att ge bra service och bemötande, externt såväl som internt</a:t>
            </a:r>
          </a:p>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Ansvar</a:t>
            </a:r>
            <a:r>
              <a:rPr lang="sv-SE" sz="1600" dirty="0">
                <a:ea typeface="Source Sans Pro" panose="020B0503030403020204" pitchFamily="34" charset="0"/>
              </a:rPr>
              <a:t/>
            </a:r>
            <a:br>
              <a:rPr lang="sv-SE" sz="1600" dirty="0">
                <a:ea typeface="Source Sans Pro" panose="020B0503030403020204" pitchFamily="34" charset="0"/>
              </a:rPr>
            </a:br>
            <a:r>
              <a:rPr lang="sv-SE" sz="1600" dirty="0">
                <a:ea typeface="Source Sans Pro Light" panose="020B0403030403020204" pitchFamily="34" charset="0"/>
              </a:rPr>
              <a:t>Jag tar fullständigt ansvar för mina handlingar. Jag är ärlig mot mig själv och mot andra när jag gör rätt eller fel. Jag sätter mig in i målen och hur jag på bästa sätt bidrar till kommunens övergripande målsättningar. </a:t>
            </a:r>
          </a:p>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Följa upp</a:t>
            </a:r>
            <a:r>
              <a:rPr lang="sv-SE" sz="1600" dirty="0">
                <a:ea typeface="Source Sans Pro" panose="020B0503030403020204" pitchFamily="34" charset="0"/>
              </a:rPr>
              <a:t/>
            </a:r>
            <a:br>
              <a:rPr lang="sv-SE" sz="1600" dirty="0">
                <a:ea typeface="Source Sans Pro" panose="020B0503030403020204" pitchFamily="34" charset="0"/>
              </a:rPr>
            </a:br>
            <a:r>
              <a:rPr lang="sv-SE" sz="1600" dirty="0">
                <a:ea typeface="Source Sans Pro Light" panose="020B0403030403020204" pitchFamily="34" charset="0"/>
              </a:rPr>
              <a:t>Jag har en strukturerad metod för uppföljning och återkoppling för att på så vis lära mig mer, utveckla mig själv, andra och vår verksamhet. </a:t>
            </a:r>
          </a:p>
        </p:txBody>
      </p:sp>
    </p:spTree>
    <p:extLst>
      <p:ext uri="{BB962C8B-B14F-4D97-AF65-F5344CB8AC3E}">
        <p14:creationId xmlns:p14="http://schemas.microsoft.com/office/powerpoint/2010/main" val="308605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68" y="472638"/>
            <a:ext cx="4631534" cy="4631534"/>
          </a:xfrm>
          <a:prstGeom prst="rect">
            <a:avLst/>
          </a:prstGeom>
        </p:spPr>
      </p:pic>
    </p:spTree>
    <p:extLst>
      <p:ext uri="{BB962C8B-B14F-4D97-AF65-F5344CB8AC3E}">
        <p14:creationId xmlns:p14="http://schemas.microsoft.com/office/powerpoint/2010/main" val="38341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r>
              <a:rPr lang="sv-SE" dirty="0" smtClean="0"/>
              <a:t>Vår medarbetarprofil</a:t>
            </a:r>
            <a:endParaRPr lang="sv-SE" dirty="0"/>
          </a:p>
        </p:txBody>
      </p:sp>
      <p:sp>
        <p:nvSpPr>
          <p:cNvPr id="4" name="Platshållare för text 3"/>
          <p:cNvSpPr>
            <a:spLocks noGrp="1"/>
          </p:cNvSpPr>
          <p:nvPr>
            <p:ph type="body" sz="quarter" idx="18"/>
          </p:nvPr>
        </p:nvSpPr>
        <p:spPr/>
        <p:txBody>
          <a:bodyPr/>
          <a:lstStyle/>
          <a:p>
            <a:pPr marL="0" indent="0">
              <a:buNone/>
            </a:pPr>
            <a:r>
              <a:rPr lang="sv-SE" dirty="0" smtClean="0">
                <a:solidFill>
                  <a:schemeClr val="tx1"/>
                </a:solidFill>
              </a:rPr>
              <a:t>Tar utgångspunkt i:</a:t>
            </a:r>
          </a:p>
          <a:p>
            <a:r>
              <a:rPr lang="sv-SE" dirty="0">
                <a:solidFill>
                  <a:schemeClr val="tx1"/>
                </a:solidFill>
              </a:rPr>
              <a:t>v</a:t>
            </a:r>
            <a:r>
              <a:rPr lang="sv-SE" dirty="0" smtClean="0">
                <a:solidFill>
                  <a:schemeClr val="tx1"/>
                </a:solidFill>
              </a:rPr>
              <a:t>år värdegrund</a:t>
            </a:r>
          </a:p>
          <a:p>
            <a:r>
              <a:rPr lang="sv-SE" dirty="0">
                <a:solidFill>
                  <a:schemeClr val="tx1"/>
                </a:solidFill>
              </a:rPr>
              <a:t>v</a:t>
            </a:r>
            <a:r>
              <a:rPr lang="sv-SE" dirty="0" smtClean="0">
                <a:solidFill>
                  <a:schemeClr val="tx1"/>
                </a:solidFill>
              </a:rPr>
              <a:t>åra organisatoriska mål</a:t>
            </a:r>
          </a:p>
          <a:p>
            <a:pPr marL="0" indent="0">
              <a:buNone/>
            </a:pPr>
            <a:endParaRPr lang="sv-SE" dirty="0">
              <a:solidFill>
                <a:schemeClr val="tx1"/>
              </a:solidFill>
            </a:endParaRPr>
          </a:p>
          <a:p>
            <a:pPr marL="0" indent="0">
              <a:buNone/>
            </a:pPr>
            <a:r>
              <a:rPr lang="sv-SE" dirty="0" smtClean="0">
                <a:solidFill>
                  <a:schemeClr val="tx1"/>
                </a:solidFill>
              </a:rPr>
              <a:t>och beskriver våra önskvärda beteenden</a:t>
            </a:r>
            <a:endParaRPr lang="sv-SE" dirty="0">
              <a:solidFill>
                <a:schemeClr val="tx1"/>
              </a:solidFill>
            </a:endParaRPr>
          </a:p>
        </p:txBody>
      </p:sp>
    </p:spTree>
    <p:extLst>
      <p:ext uri="{BB962C8B-B14F-4D97-AF65-F5344CB8AC3E}">
        <p14:creationId xmlns:p14="http://schemas.microsoft.com/office/powerpoint/2010/main" val="178731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3">
            <a:extLst>
              <a:ext uri="{28A0092B-C50C-407E-A947-70E740481C1C}">
                <a14:useLocalDpi xmlns:a14="http://schemas.microsoft.com/office/drawing/2010/main" val="0"/>
              </a:ext>
            </a:extLst>
          </a:blip>
          <a:srcRect r="19710"/>
          <a:stretch/>
        </p:blipFill>
        <p:spPr>
          <a:xfrm>
            <a:off x="214928" y="1734831"/>
            <a:ext cx="2161127" cy="2691656"/>
          </a:xfrm>
          <a:prstGeom prst="rect">
            <a:avLst/>
          </a:prstGeom>
        </p:spPr>
      </p:pic>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630" y="1786067"/>
            <a:ext cx="2490532" cy="2490532"/>
          </a:xfrm>
          <a:prstGeom prst="rect">
            <a:avLst/>
          </a:prstGeom>
        </p:spPr>
      </p:pic>
      <p:sp>
        <p:nvSpPr>
          <p:cNvPr id="5" name="Platshållare för text 2"/>
          <p:cNvSpPr txBox="1">
            <a:spLocks/>
          </p:cNvSpPr>
          <p:nvPr/>
        </p:nvSpPr>
        <p:spPr>
          <a:xfrm>
            <a:off x="264497" y="397266"/>
            <a:ext cx="7881071" cy="457528"/>
          </a:xfrm>
          <a:prstGeom prst="rect">
            <a:avLst/>
          </a:prstGeom>
        </p:spPr>
        <p:txBody>
          <a:bodyPr vert="horz"/>
          <a:lstStyle>
            <a:lvl1pPr marL="0" indent="0" algn="l" defTabSz="457200" rtl="0" eaLnBrk="1" latinLnBrk="0" hangingPunct="1">
              <a:spcBef>
                <a:spcPct val="20000"/>
              </a:spcBef>
              <a:buFont typeface="Arial"/>
              <a:buNone/>
              <a:defRPr sz="34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3200" b="0" i="0" u="none" strike="noStrike" kern="1200" cap="none" spc="0" normalizeH="0" baseline="0" noProof="0" dirty="0" smtClean="0">
                <a:ln>
                  <a:noFill/>
                </a:ln>
                <a:solidFill>
                  <a:prstClr val="black"/>
                </a:solidFill>
                <a:effectLst/>
                <a:uLnTx/>
                <a:uFillTx/>
                <a:latin typeface="Arial"/>
                <a:ea typeface="+mn-ea"/>
                <a:cs typeface="Arial"/>
              </a:rPr>
              <a:t>Vår värdegrund</a:t>
            </a:r>
            <a:endParaRPr kumimoji="0" lang="sv-SE" sz="3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8" name="Bildobjekt 7"/>
          <p:cNvPicPr>
            <a:picLocks noChangeAspect="1"/>
          </p:cNvPicPr>
          <p:nvPr/>
        </p:nvPicPr>
        <p:blipFill rotWithShape="1">
          <a:blip r:embed="rId5">
            <a:extLst>
              <a:ext uri="{28A0092B-C50C-407E-A947-70E740481C1C}">
                <a14:useLocalDpi xmlns:a14="http://schemas.microsoft.com/office/drawing/2010/main" val="0"/>
              </a:ext>
            </a:extLst>
          </a:blip>
          <a:srcRect l="13143" r="12517"/>
          <a:stretch/>
        </p:blipFill>
        <p:spPr>
          <a:xfrm>
            <a:off x="2514600" y="1940195"/>
            <a:ext cx="1801091" cy="2422785"/>
          </a:xfrm>
          <a:prstGeom prst="rect">
            <a:avLst/>
          </a:prstGeom>
        </p:spPr>
      </p:pic>
      <p:pic>
        <p:nvPicPr>
          <p:cNvPr id="6" name="Bildobjekt 5"/>
          <p:cNvPicPr>
            <a:picLocks noChangeAspect="1"/>
          </p:cNvPicPr>
          <p:nvPr/>
        </p:nvPicPr>
        <p:blipFill rotWithShape="1">
          <a:blip r:embed="rId6">
            <a:extLst>
              <a:ext uri="{28A0092B-C50C-407E-A947-70E740481C1C}">
                <a14:useLocalDpi xmlns:a14="http://schemas.microsoft.com/office/drawing/2010/main" val="0"/>
              </a:ext>
            </a:extLst>
          </a:blip>
          <a:srcRect l="21999" r="25665"/>
          <a:stretch/>
        </p:blipFill>
        <p:spPr>
          <a:xfrm>
            <a:off x="4454236" y="1753408"/>
            <a:ext cx="1440873" cy="2753116"/>
          </a:xfrm>
          <a:prstGeom prst="rect">
            <a:avLst/>
          </a:prstGeom>
        </p:spPr>
      </p:pic>
    </p:spTree>
    <p:extLst>
      <p:ext uri="{BB962C8B-B14F-4D97-AF65-F5344CB8AC3E}">
        <p14:creationId xmlns:p14="http://schemas.microsoft.com/office/powerpoint/2010/main" val="319875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Organisatoriska mål</a:t>
            </a:r>
            <a:endParaRPr lang="sv-SE" dirty="0"/>
          </a:p>
        </p:txBody>
      </p:sp>
      <p:sp>
        <p:nvSpPr>
          <p:cNvPr id="4" name="Platshållare för text 3"/>
          <p:cNvSpPr>
            <a:spLocks noGrp="1"/>
          </p:cNvSpPr>
          <p:nvPr>
            <p:ph type="body" sz="quarter" idx="14"/>
          </p:nvPr>
        </p:nvSpPr>
        <p:spPr/>
        <p:txBody>
          <a:bodyPr/>
          <a:lstStyle/>
          <a:p>
            <a:r>
              <a:rPr lang="sv-SE" dirty="0" smtClean="0"/>
              <a:t>Östhammars kommun</a:t>
            </a:r>
            <a:endParaRPr lang="sv-SE" dirty="0"/>
          </a:p>
        </p:txBody>
      </p:sp>
      <p:sp>
        <p:nvSpPr>
          <p:cNvPr id="5" name="Rubrik 1">
            <a:extLst>
              <a:ext uri="{FF2B5EF4-FFF2-40B4-BE49-F238E27FC236}">
                <a16:creationId xmlns:a16="http://schemas.microsoft.com/office/drawing/2014/main" id="{9A22EB27-158D-CA4C-83E4-9B668D865D80}"/>
              </a:ext>
            </a:extLst>
          </p:cNvPr>
          <p:cNvSpPr txBox="1">
            <a:spLocks/>
          </p:cNvSpPr>
          <p:nvPr/>
        </p:nvSpPr>
        <p:spPr>
          <a:xfrm>
            <a:off x="551980" y="1717246"/>
            <a:ext cx="3514583" cy="2513561"/>
          </a:xfrm>
          <a:prstGeom prst="rect">
            <a:avLst/>
          </a:prstGeom>
        </p:spPr>
        <p:txBody>
          <a:bodyPr anchor="t">
            <a:noAutofit/>
          </a:bodyPr>
          <a:lstStyle>
            <a:lvl1pPr algn="l" defTabSz="914400" rtl="0" eaLnBrk="1" latinLnBrk="0" hangingPunct="1">
              <a:lnSpc>
                <a:spcPct val="90000"/>
              </a:lnSpc>
              <a:spcBef>
                <a:spcPct val="0"/>
              </a:spcBef>
              <a:buNone/>
              <a:defRPr sz="4400" b="1" i="0" kern="1200">
                <a:solidFill>
                  <a:schemeClr val="tx1"/>
                </a:solidFill>
                <a:latin typeface="Source Sans Pro" panose="020B0503030403020204" pitchFamily="34" charset="0"/>
                <a:ea typeface="Source Sans Pro" panose="020B0503030403020204" pitchFamily="34" charset="0"/>
                <a:cs typeface="+mj-cs"/>
              </a:defRPr>
            </a:lvl1pPr>
          </a:lstStyle>
          <a:p>
            <a:pPr marL="257175" indent="-257175" defTabSz="685800">
              <a:spcAft>
                <a:spcPts val="900"/>
              </a:spcAft>
              <a:buFont typeface="+mj-lt"/>
              <a:buAutoNum type="arabicPeriod"/>
            </a:pPr>
            <a:r>
              <a:rPr lang="sv-SE" sz="1275" b="0" dirty="0">
                <a:latin typeface="+mn-lt"/>
                <a:ea typeface="Source Sans Pro Light" panose="020B0403030403020204" pitchFamily="34" charset="0"/>
              </a:rPr>
              <a:t>En kostnadseffektiv organisation, vilket ska ge mer resurser till välfärdsområden. </a:t>
            </a:r>
          </a:p>
          <a:p>
            <a:pPr marL="257175" indent="-257175" defTabSz="685800">
              <a:spcAft>
                <a:spcPts val="900"/>
              </a:spcAft>
              <a:buFont typeface="+mj-lt"/>
              <a:buAutoNum type="arabicPeriod"/>
            </a:pPr>
            <a:r>
              <a:rPr lang="sv-SE" sz="1275" b="0" dirty="0">
                <a:latin typeface="+mn-lt"/>
                <a:ea typeface="Source Sans Pro Light" panose="020B0403030403020204" pitchFamily="34" charset="0"/>
              </a:rPr>
              <a:t>En organisation som stärker Östhammars kommuns kvalitet. </a:t>
            </a:r>
          </a:p>
          <a:p>
            <a:pPr marL="257175" indent="-257175" defTabSz="685800">
              <a:spcAft>
                <a:spcPts val="900"/>
              </a:spcAft>
              <a:buFont typeface="+mj-lt"/>
              <a:buAutoNum type="arabicPeriod"/>
            </a:pPr>
            <a:r>
              <a:rPr lang="sv-SE" sz="1275" b="0" dirty="0">
                <a:latin typeface="+mn-lt"/>
                <a:ea typeface="Source Sans Pro Light" panose="020B0403030403020204" pitchFamily="34" charset="0"/>
              </a:rPr>
              <a:t>En organisation som ger likvärdiga möjligheter. </a:t>
            </a:r>
          </a:p>
          <a:p>
            <a:pPr marL="257175" indent="-257175" defTabSz="685800">
              <a:spcAft>
                <a:spcPts val="900"/>
              </a:spcAft>
              <a:buFont typeface="+mj-lt"/>
              <a:buAutoNum type="arabicPeriod"/>
            </a:pPr>
            <a:r>
              <a:rPr lang="sv-SE" sz="1275" b="0" dirty="0">
                <a:latin typeface="+mn-lt"/>
                <a:ea typeface="Source Sans Pro Light" panose="020B0403030403020204" pitchFamily="34" charset="0"/>
              </a:rPr>
              <a:t>En organisation som tål störning – en inneboende redundans och flexibilitet.</a:t>
            </a:r>
          </a:p>
          <a:p>
            <a:pPr marL="257175" indent="-257175" defTabSz="685800">
              <a:spcAft>
                <a:spcPts val="900"/>
              </a:spcAft>
              <a:buFont typeface="+mj-lt"/>
              <a:buAutoNum type="arabicPeriod"/>
            </a:pPr>
            <a:r>
              <a:rPr lang="sv-SE" sz="1275" b="0" dirty="0">
                <a:latin typeface="+mn-lt"/>
                <a:ea typeface="Source Sans Pro Light" panose="020B0403030403020204" pitchFamily="34" charset="0"/>
              </a:rPr>
              <a:t>En organisation som driver förbättring och innovation genom exempelvis digitalisering, automation och robotisering. </a:t>
            </a:r>
            <a:endParaRPr lang="sv-SE" sz="1275" b="0" dirty="0">
              <a:latin typeface="+mn-lt"/>
            </a:endParaRPr>
          </a:p>
        </p:txBody>
      </p:sp>
      <p:sp>
        <p:nvSpPr>
          <p:cNvPr id="6" name="Rubrik 1">
            <a:extLst>
              <a:ext uri="{FF2B5EF4-FFF2-40B4-BE49-F238E27FC236}">
                <a16:creationId xmlns:a16="http://schemas.microsoft.com/office/drawing/2014/main" id="{9A5CFC9A-E5DE-2E41-88EC-F6526016BA26}"/>
              </a:ext>
            </a:extLst>
          </p:cNvPr>
          <p:cNvSpPr txBox="1">
            <a:spLocks/>
          </p:cNvSpPr>
          <p:nvPr/>
        </p:nvSpPr>
        <p:spPr>
          <a:xfrm>
            <a:off x="4852178" y="1713847"/>
            <a:ext cx="2978373" cy="2513561"/>
          </a:xfrm>
          <a:prstGeom prst="rect">
            <a:avLst/>
          </a:prstGeom>
        </p:spPr>
        <p:txBody>
          <a:bodyPr anchor="t">
            <a:noAutofit/>
          </a:bodyPr>
          <a:lstStyle>
            <a:lvl1pPr algn="l" defTabSz="914400" rtl="0" eaLnBrk="1" latinLnBrk="0" hangingPunct="1">
              <a:lnSpc>
                <a:spcPct val="90000"/>
              </a:lnSpc>
              <a:spcBef>
                <a:spcPct val="0"/>
              </a:spcBef>
              <a:buNone/>
              <a:defRPr sz="4400" b="1" i="0" kern="1200">
                <a:solidFill>
                  <a:schemeClr val="tx1"/>
                </a:solidFill>
                <a:latin typeface="Source Sans Pro" panose="020B0503030403020204" pitchFamily="34" charset="0"/>
                <a:ea typeface="Source Sans Pro" panose="020B0503030403020204" pitchFamily="34" charset="0"/>
                <a:cs typeface="+mj-cs"/>
              </a:defRPr>
            </a:lvl1pPr>
          </a:lstStyle>
          <a:p>
            <a:pPr marL="257175" indent="-257175" defTabSz="685800">
              <a:spcAft>
                <a:spcPts val="900"/>
              </a:spcAft>
              <a:buFont typeface="+mj-lt"/>
              <a:buAutoNum type="arabicPeriod" startAt="6"/>
            </a:pPr>
            <a:r>
              <a:rPr lang="sv-SE" sz="1275" b="0" dirty="0">
                <a:latin typeface="+mn-lt"/>
                <a:ea typeface="Source Sans Pro Light" panose="020B0403030403020204" pitchFamily="34" charset="0"/>
              </a:rPr>
              <a:t>En organisation som underlättar och stödjer samverkan både internt och externt genom andra myndigheter, näringsliv och det civila samhället. </a:t>
            </a:r>
          </a:p>
          <a:p>
            <a:pPr marL="257175" indent="-257175" defTabSz="685800">
              <a:spcAft>
                <a:spcPts val="900"/>
              </a:spcAft>
              <a:buFont typeface="+mj-lt"/>
              <a:buAutoNum type="arabicPeriod" startAt="6"/>
            </a:pPr>
            <a:r>
              <a:rPr lang="sv-SE" sz="1275" b="0" dirty="0">
                <a:latin typeface="+mn-lt"/>
                <a:ea typeface="Source Sans Pro Light" panose="020B0403030403020204" pitchFamily="34" charset="0"/>
              </a:rPr>
              <a:t>En organisation som stödjer ansvar, problemlösande, mandat, resurstilldelning och beslutstagande så långt ut i organisationen som möjligt. </a:t>
            </a:r>
          </a:p>
          <a:p>
            <a:pPr marL="257175" indent="-257175" defTabSz="685800">
              <a:spcAft>
                <a:spcPts val="900"/>
              </a:spcAft>
              <a:buFont typeface="+mj-lt"/>
              <a:buAutoNum type="arabicPeriod" startAt="6"/>
            </a:pPr>
            <a:r>
              <a:rPr lang="sv-SE" sz="1275" b="0" dirty="0">
                <a:latin typeface="+mn-lt"/>
                <a:ea typeface="Source Sans Pro Light" panose="020B0403030403020204" pitchFamily="34" charset="0"/>
              </a:rPr>
              <a:t>En organisation där vi skapar förståelse i hela linjen. </a:t>
            </a:r>
          </a:p>
          <a:p>
            <a:pPr marL="257175" indent="-257175" defTabSz="685800">
              <a:spcAft>
                <a:spcPts val="900"/>
              </a:spcAft>
              <a:buFont typeface="+mj-lt"/>
              <a:buAutoNum type="arabicPeriod" startAt="6"/>
            </a:pPr>
            <a:r>
              <a:rPr lang="sv-SE" sz="1275" b="0" dirty="0">
                <a:latin typeface="+mn-lt"/>
                <a:ea typeface="Source Sans Pro Light" panose="020B0403030403020204" pitchFamily="34" charset="0"/>
              </a:rPr>
              <a:t>En organisation som genomsyras av transparens. </a:t>
            </a:r>
          </a:p>
        </p:txBody>
      </p:sp>
    </p:spTree>
    <p:extLst>
      <p:ext uri="{BB962C8B-B14F-4D97-AF65-F5344CB8AC3E}">
        <p14:creationId xmlns:p14="http://schemas.microsoft.com/office/powerpoint/2010/main" val="212432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Vårt medarbetarskap</a:t>
            </a:r>
            <a:endParaRPr lang="sv-SE" dirty="0"/>
          </a:p>
        </p:txBody>
      </p:sp>
      <p:sp>
        <p:nvSpPr>
          <p:cNvPr id="5" name="Platshållare för text 3"/>
          <p:cNvSpPr txBox="1">
            <a:spLocks/>
          </p:cNvSpPr>
          <p:nvPr/>
        </p:nvSpPr>
        <p:spPr>
          <a:xfrm>
            <a:off x="544901" y="2036506"/>
            <a:ext cx="6436001" cy="15817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sv-SE" sz="2400" dirty="0" smtClean="0"/>
              <a:t>”Jag tar ansvar för min roll som medarbetare med engagemang och öppenhet. </a:t>
            </a:r>
            <a:br>
              <a:rPr lang="sv-SE" sz="2400" dirty="0" smtClean="0"/>
            </a:br>
            <a:r>
              <a:rPr lang="sv-SE" sz="2400" dirty="0" smtClean="0"/>
              <a:t>Jag gör det tillsammans med mina kollegor”</a:t>
            </a:r>
            <a:r>
              <a:rPr lang="sv-SE" dirty="0" smtClean="0"/>
              <a:t/>
            </a:r>
            <a:br>
              <a:rPr lang="sv-SE" dirty="0" smtClean="0"/>
            </a:br>
            <a:endParaRPr lang="sv-SE" dirty="0"/>
          </a:p>
        </p:txBody>
      </p:sp>
      <p:pic>
        <p:nvPicPr>
          <p:cNvPr id="6" name="Bildobjekt 5"/>
          <p:cNvPicPr>
            <a:picLocks noChangeAspect="1"/>
          </p:cNvPicPr>
          <p:nvPr/>
        </p:nvPicPr>
        <p:blipFill rotWithShape="1">
          <a:blip r:embed="rId2">
            <a:extLst>
              <a:ext uri="{28A0092B-C50C-407E-A947-70E740481C1C}">
                <a14:useLocalDpi xmlns:a14="http://schemas.microsoft.com/office/drawing/2010/main" val="0"/>
              </a:ext>
            </a:extLst>
          </a:blip>
          <a:srcRect l="20773" t="17192" r="21320" b="16980"/>
          <a:stretch/>
        </p:blipFill>
        <p:spPr>
          <a:xfrm>
            <a:off x="6980902" y="1474838"/>
            <a:ext cx="2084439" cy="2369575"/>
          </a:xfrm>
          <a:prstGeom prst="rect">
            <a:avLst/>
          </a:prstGeom>
        </p:spPr>
      </p:pic>
    </p:spTree>
    <p:extLst>
      <p:ext uri="{BB962C8B-B14F-4D97-AF65-F5344CB8AC3E}">
        <p14:creationId xmlns:p14="http://schemas.microsoft.com/office/powerpoint/2010/main" val="2619939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2"/>
          </p:nvPr>
        </p:nvSpPr>
        <p:spPr>
          <a:xfrm>
            <a:off x="0" y="275797"/>
            <a:ext cx="9144000" cy="673183"/>
          </a:xfrm>
        </p:spPr>
        <p:txBody>
          <a:bodyPr/>
          <a:lstStyle/>
          <a:p>
            <a:r>
              <a:rPr lang="sv-SE" sz="3600" dirty="0" smtClean="0">
                <a:latin typeface="+mj-lt"/>
                <a:ea typeface="Source Sans Pro" panose="020B0503030403020204" pitchFamily="34" charset="0"/>
              </a:rPr>
              <a:t>Medarbetarprofil </a:t>
            </a:r>
            <a:r>
              <a:rPr lang="sv-SE" sz="1600" dirty="0">
                <a:ea typeface="Source Sans Pro" panose="020B0503030403020204" pitchFamily="34" charset="0"/>
              </a:rPr>
              <a:t>övergripande</a:t>
            </a:r>
          </a:p>
          <a:p>
            <a:endParaRPr lang="sv-SE" sz="1600" dirty="0">
              <a:latin typeface="+mj-lt"/>
            </a:endParaRPr>
          </a:p>
        </p:txBody>
      </p:sp>
      <p:sp>
        <p:nvSpPr>
          <p:cNvPr id="2" name="Rubrik 1">
            <a:extLst>
              <a:ext uri="{FF2B5EF4-FFF2-40B4-BE49-F238E27FC236}">
                <a16:creationId xmlns:a16="http://schemas.microsoft.com/office/drawing/2014/main" id="{FFA47F56-21BC-9248-90FA-376DEDDEB294}"/>
              </a:ext>
            </a:extLst>
          </p:cNvPr>
          <p:cNvSpPr>
            <a:spLocks noGrp="1"/>
          </p:cNvSpPr>
          <p:nvPr>
            <p:ph type="title" idx="4294967295"/>
          </p:nvPr>
        </p:nvSpPr>
        <p:spPr>
          <a:xfrm>
            <a:off x="2175766" y="1252729"/>
            <a:ext cx="4486291" cy="2535238"/>
          </a:xfrm>
          <a:prstGeom prst="rect">
            <a:avLst/>
          </a:prstGeom>
        </p:spPr>
        <p:txBody>
          <a:bodyPr>
            <a:normAutofit fontScale="90000"/>
          </a:bodyPr>
          <a:lstStyle/>
          <a:p>
            <a:pPr algn="l">
              <a:spcBef>
                <a:spcPts val="600"/>
              </a:spcBef>
              <a:spcAft>
                <a:spcPts val="600"/>
              </a:spcAft>
            </a:pPr>
            <a:r>
              <a:rPr lang="sv-SE" sz="3100" dirty="0"/>
              <a:t>Jag lever värderingarna </a:t>
            </a:r>
            <a:br>
              <a:rPr lang="sv-SE" sz="3100" dirty="0"/>
            </a:br>
            <a:r>
              <a:rPr lang="sv-SE" sz="3100" dirty="0"/>
              <a:t>Jag är länken </a:t>
            </a:r>
            <a:br>
              <a:rPr lang="sv-SE" sz="3100" dirty="0"/>
            </a:br>
            <a:r>
              <a:rPr lang="sv-SE" sz="3100" dirty="0"/>
              <a:t>Jag stärker relationer </a:t>
            </a:r>
            <a:br>
              <a:rPr lang="sv-SE" sz="3100" dirty="0"/>
            </a:br>
            <a:r>
              <a:rPr lang="sv-SE" sz="3100" dirty="0"/>
              <a:t>Jag utvecklar </a:t>
            </a:r>
            <a:br>
              <a:rPr lang="sv-SE" sz="3100" dirty="0"/>
            </a:br>
            <a:r>
              <a:rPr lang="sv-SE" sz="3100" dirty="0"/>
              <a:t>Jag arbetar mot målen</a:t>
            </a:r>
            <a:r>
              <a:rPr lang="sv-SE" sz="3675" dirty="0"/>
              <a:t/>
            </a:r>
            <a:br>
              <a:rPr lang="sv-SE" sz="3675" dirty="0"/>
            </a:br>
            <a:r>
              <a:rPr lang="sv-SE" sz="3675" dirty="0"/>
              <a:t/>
            </a:r>
            <a:br>
              <a:rPr lang="sv-SE" sz="3675" dirty="0"/>
            </a:br>
            <a:r>
              <a:rPr lang="sv-SE" dirty="0"/>
              <a:t/>
            </a:r>
            <a:br>
              <a:rPr lang="sv-SE" dirty="0"/>
            </a:br>
            <a:r>
              <a:rPr lang="sv-SE" dirty="0"/>
              <a:t/>
            </a:r>
            <a:br>
              <a:rPr lang="sv-SE" dirty="0"/>
            </a:br>
            <a:r>
              <a:rPr lang="sv-SE" dirty="0"/>
              <a:t/>
            </a:r>
            <a:br>
              <a:rPr lang="sv-SE" dirty="0"/>
            </a:br>
            <a:r>
              <a:rPr lang="sv-SE" sz="3675" dirty="0"/>
              <a:t/>
            </a:r>
            <a:br>
              <a:rPr lang="sv-SE" sz="3675" dirty="0"/>
            </a:br>
            <a:r>
              <a:rPr lang="sv-SE" dirty="0"/>
              <a:t/>
            </a:r>
            <a:br>
              <a:rPr lang="sv-SE" dirty="0"/>
            </a:br>
            <a:r>
              <a:rPr lang="sv-SE" dirty="0"/>
              <a:t/>
            </a:r>
            <a:br>
              <a:rPr lang="sv-SE" dirty="0"/>
            </a:br>
            <a:endParaRPr lang="sv-SE" dirty="0"/>
          </a:p>
        </p:txBody>
      </p:sp>
      <p:sp>
        <p:nvSpPr>
          <p:cNvPr id="6" name="textruta 5">
            <a:extLst>
              <a:ext uri="{FF2B5EF4-FFF2-40B4-BE49-F238E27FC236}">
                <a16:creationId xmlns:a16="http://schemas.microsoft.com/office/drawing/2014/main" id="{C4B142B5-E609-084F-BE75-6B8D001CE92D}"/>
              </a:ext>
            </a:extLst>
          </p:cNvPr>
          <p:cNvSpPr txBox="1"/>
          <p:nvPr/>
        </p:nvSpPr>
        <p:spPr>
          <a:xfrm>
            <a:off x="120926" y="4428307"/>
            <a:ext cx="8902149" cy="230832"/>
          </a:xfrm>
          <a:prstGeom prst="rect">
            <a:avLst/>
          </a:prstGeom>
          <a:noFill/>
        </p:spPr>
        <p:txBody>
          <a:bodyPr wrap="square" rtlCol="0">
            <a:spAutoFit/>
          </a:bodyPr>
          <a:lstStyle/>
          <a:p>
            <a:pPr algn="ctr" defTabSz="685800"/>
            <a:r>
              <a:rPr lang="sv-SE" sz="900" dirty="0">
                <a:solidFill>
                  <a:srgbClr val="000000"/>
                </a:solidFill>
                <a:latin typeface="Source Sans Pro Light" panose="020B0403030403020204" pitchFamily="34" charset="0"/>
                <a:ea typeface="Source Sans Pro Light" panose="020B0403030403020204" pitchFamily="34" charset="0"/>
              </a:rPr>
              <a:t>Borman, W. C., &amp; </a:t>
            </a:r>
            <a:r>
              <a:rPr lang="sv-SE" sz="900" dirty="0" err="1">
                <a:solidFill>
                  <a:srgbClr val="000000"/>
                </a:solidFill>
                <a:latin typeface="Source Sans Pro Light" panose="020B0403030403020204" pitchFamily="34" charset="0"/>
                <a:ea typeface="Source Sans Pro Light" panose="020B0403030403020204" pitchFamily="34" charset="0"/>
              </a:rPr>
              <a:t>Motowidlo</a:t>
            </a:r>
            <a:r>
              <a:rPr lang="sv-SE" sz="900" dirty="0">
                <a:solidFill>
                  <a:srgbClr val="000000"/>
                </a:solidFill>
                <a:latin typeface="Source Sans Pro Light" panose="020B0403030403020204" pitchFamily="34" charset="0"/>
                <a:ea typeface="Source Sans Pro Light" panose="020B0403030403020204" pitchFamily="34" charset="0"/>
              </a:rPr>
              <a:t>, S. J., (1997) Task </a:t>
            </a:r>
            <a:r>
              <a:rPr lang="sv-SE" sz="900" dirty="0" err="1">
                <a:solidFill>
                  <a:srgbClr val="000000"/>
                </a:solidFill>
                <a:latin typeface="Source Sans Pro Light" panose="020B0403030403020204" pitchFamily="34" charset="0"/>
                <a:ea typeface="Source Sans Pro Light" panose="020B0403030403020204" pitchFamily="34" charset="0"/>
              </a:rPr>
              <a:t>Performance</a:t>
            </a:r>
            <a:r>
              <a:rPr lang="sv-SE" sz="900" dirty="0">
                <a:solidFill>
                  <a:srgbClr val="000000"/>
                </a:solidFill>
                <a:latin typeface="Source Sans Pro Light" panose="020B0403030403020204" pitchFamily="34" charset="0"/>
                <a:ea typeface="Source Sans Pro Light" panose="020B0403030403020204" pitchFamily="34" charset="0"/>
              </a:rPr>
              <a:t> and </a:t>
            </a:r>
            <a:r>
              <a:rPr lang="sv-SE" sz="900" dirty="0" err="1">
                <a:solidFill>
                  <a:srgbClr val="000000"/>
                </a:solidFill>
                <a:latin typeface="Source Sans Pro Light" panose="020B0403030403020204" pitchFamily="34" charset="0"/>
                <a:ea typeface="Source Sans Pro Light" panose="020B0403030403020204" pitchFamily="34" charset="0"/>
              </a:rPr>
              <a:t>Contextual</a:t>
            </a:r>
            <a:r>
              <a:rPr lang="sv-SE" sz="900" dirty="0">
                <a:solidFill>
                  <a:srgbClr val="000000"/>
                </a:solidFill>
                <a:latin typeface="Source Sans Pro Light" panose="020B0403030403020204" pitchFamily="34" charset="0"/>
                <a:ea typeface="Source Sans Pro Light" panose="020B0403030403020204" pitchFamily="34" charset="0"/>
              </a:rPr>
              <a:t> </a:t>
            </a:r>
            <a:r>
              <a:rPr lang="sv-SE" sz="900" dirty="0" err="1">
                <a:solidFill>
                  <a:srgbClr val="000000"/>
                </a:solidFill>
                <a:latin typeface="Source Sans Pro Light" panose="020B0403030403020204" pitchFamily="34" charset="0"/>
                <a:ea typeface="Source Sans Pro Light" panose="020B0403030403020204" pitchFamily="34" charset="0"/>
              </a:rPr>
              <a:t>Performance</a:t>
            </a:r>
            <a:endParaRPr lang="sv-SE" sz="900" dirty="0">
              <a:solidFill>
                <a:srgbClr val="000000"/>
              </a:solidFill>
              <a:latin typeface="Trebuchet MS" panose="020B0603020202020204"/>
            </a:endParaRPr>
          </a:p>
        </p:txBody>
      </p:sp>
    </p:spTree>
    <p:extLst>
      <p:ext uri="{BB962C8B-B14F-4D97-AF65-F5344CB8AC3E}">
        <p14:creationId xmlns:p14="http://schemas.microsoft.com/office/powerpoint/2010/main" val="286164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0" y="69813"/>
            <a:ext cx="9144000" cy="673183"/>
          </a:xfrm>
        </p:spPr>
        <p:txBody>
          <a:bodyPr/>
          <a:lstStyle/>
          <a:p>
            <a:r>
              <a:rPr lang="sv-SE" sz="3600" dirty="0" smtClean="0">
                <a:latin typeface="+mj-lt"/>
              </a:rPr>
              <a:t>Medarbetarprofil </a:t>
            </a:r>
            <a:r>
              <a:rPr lang="sv-SE" sz="1600" dirty="0">
                <a:ea typeface="Source Sans Pro" panose="020B0503030403020204" pitchFamily="34" charset="0"/>
              </a:rPr>
              <a:t>övergripande</a:t>
            </a:r>
          </a:p>
          <a:p>
            <a:endParaRPr lang="sv-SE" sz="3600" dirty="0">
              <a:latin typeface="+mj-lt"/>
            </a:endParaRPr>
          </a:p>
        </p:txBody>
      </p:sp>
      <p:sp>
        <p:nvSpPr>
          <p:cNvPr id="4" name="Platshållare för text 3">
            <a:extLst>
              <a:ext uri="{FF2B5EF4-FFF2-40B4-BE49-F238E27FC236}">
                <a16:creationId xmlns:a16="http://schemas.microsoft.com/office/drawing/2014/main" id="{F0970EB5-21D9-A140-9905-78CB9D89A255}"/>
              </a:ext>
            </a:extLst>
          </p:cNvPr>
          <p:cNvSpPr>
            <a:spLocks noGrp="1"/>
          </p:cNvSpPr>
          <p:nvPr>
            <p:ph type="body" sz="quarter" idx="4294967295"/>
          </p:nvPr>
        </p:nvSpPr>
        <p:spPr>
          <a:xfrm>
            <a:off x="412954" y="1172700"/>
            <a:ext cx="4493343" cy="3970799"/>
          </a:xfrm>
          <a:prstGeom prst="rect">
            <a:avLst/>
          </a:prstGeom>
        </p:spPr>
        <p:txBody>
          <a:bodyPr>
            <a:noAutofit/>
          </a:bodyPr>
          <a:lstStyle/>
          <a:p>
            <a:pPr marL="0" indent="0">
              <a:spcBef>
                <a:spcPts val="0"/>
              </a:spcBef>
              <a:spcAft>
                <a:spcPts val="750"/>
              </a:spcAft>
              <a:buNone/>
            </a:pPr>
            <a:r>
              <a:rPr lang="sv-SE" sz="1800" b="1" dirty="0"/>
              <a:t>Jag lever värderingarna </a:t>
            </a:r>
          </a:p>
          <a:p>
            <a:pPr marL="0" indent="0">
              <a:spcBef>
                <a:spcPts val="0"/>
              </a:spcBef>
              <a:spcAft>
                <a:spcPts val="750"/>
              </a:spcAft>
              <a:buNone/>
            </a:pPr>
            <a:r>
              <a:rPr lang="sv-SE" sz="1600" b="0" dirty="0">
                <a:ea typeface="Source Sans Pro Light" panose="020B0403030403020204" pitchFamily="34" charset="0"/>
              </a:rPr>
              <a:t>– Jag lever våra gemensamma värderingar och uppmuntrar andra när jag ser dem göra detsamma</a:t>
            </a:r>
          </a:p>
          <a:p>
            <a:pPr marL="0" indent="0">
              <a:spcBef>
                <a:spcPts val="0"/>
              </a:spcBef>
              <a:spcAft>
                <a:spcPts val="750"/>
              </a:spcAft>
              <a:buNone/>
            </a:pPr>
            <a:r>
              <a:rPr lang="sv-SE" sz="1500" dirty="0"/>
              <a:t/>
            </a:r>
            <a:br>
              <a:rPr lang="sv-SE" sz="1500" dirty="0"/>
            </a:br>
            <a:r>
              <a:rPr lang="sv-SE" sz="1800" b="1" dirty="0"/>
              <a:t>Jag är länken </a:t>
            </a:r>
          </a:p>
          <a:p>
            <a:pPr marL="0" indent="0">
              <a:spcBef>
                <a:spcPts val="0"/>
              </a:spcBef>
              <a:spcAft>
                <a:spcPts val="750"/>
              </a:spcAft>
              <a:buNone/>
            </a:pPr>
            <a:r>
              <a:rPr lang="sv-SE" sz="1600" b="0" dirty="0">
                <a:ea typeface="Source Sans Pro Light" panose="020B0403030403020204" pitchFamily="34" charset="0"/>
              </a:rPr>
              <a:t>– Jag tar ansvar för helheten, bjuder in till dialog och framtidsspanar</a:t>
            </a:r>
          </a:p>
          <a:p>
            <a:pPr marL="0" indent="0">
              <a:spcBef>
                <a:spcPts val="0"/>
              </a:spcBef>
              <a:spcAft>
                <a:spcPts val="750"/>
              </a:spcAft>
              <a:buNone/>
            </a:pPr>
            <a:r>
              <a:rPr lang="sv-SE" sz="1500" b="0" dirty="0">
                <a:ea typeface="Source Sans Pro Light" panose="020B0403030403020204" pitchFamily="34" charset="0"/>
              </a:rPr>
              <a:t/>
            </a:r>
            <a:br>
              <a:rPr lang="sv-SE" sz="1500" b="0" dirty="0">
                <a:ea typeface="Source Sans Pro Light" panose="020B0403030403020204" pitchFamily="34" charset="0"/>
              </a:rPr>
            </a:br>
            <a:r>
              <a:rPr lang="sv-SE" sz="1800" b="1" dirty="0"/>
              <a:t>Jag stärker relationer </a:t>
            </a:r>
            <a:endParaRPr lang="sv-SE" sz="1800" b="1" dirty="0">
              <a:ea typeface="Source Sans Pro Light" panose="020B0403030403020204" pitchFamily="34" charset="0"/>
            </a:endParaRPr>
          </a:p>
          <a:p>
            <a:pPr marL="0" indent="0">
              <a:spcBef>
                <a:spcPts val="0"/>
              </a:spcBef>
              <a:spcAft>
                <a:spcPts val="750"/>
              </a:spcAft>
              <a:buNone/>
            </a:pPr>
            <a:r>
              <a:rPr lang="sv-SE" sz="1600" b="0" dirty="0">
                <a:ea typeface="Source Sans Pro Light" panose="020B0403030403020204" pitchFamily="34" charset="0"/>
              </a:rPr>
              <a:t>– Genom samarbete, tillit och uppmuntran stärker jag mina relationer för att kunna be om och erbjuda min hjälp</a:t>
            </a:r>
            <a:r>
              <a:rPr lang="sv-SE" sz="1500" dirty="0"/>
              <a:t/>
            </a:r>
            <a:br>
              <a:rPr lang="sv-SE" sz="1500" dirty="0"/>
            </a:br>
            <a:endParaRPr lang="sv-SE" sz="1500" b="0" dirty="0"/>
          </a:p>
        </p:txBody>
      </p:sp>
      <p:sp>
        <p:nvSpPr>
          <p:cNvPr id="7" name="Platshållare för text 3">
            <a:extLst>
              <a:ext uri="{FF2B5EF4-FFF2-40B4-BE49-F238E27FC236}">
                <a16:creationId xmlns:a16="http://schemas.microsoft.com/office/drawing/2014/main" id="{F91F6093-7C80-7041-89F0-B0F8C4152104}"/>
              </a:ext>
            </a:extLst>
          </p:cNvPr>
          <p:cNvSpPr txBox="1">
            <a:spLocks/>
          </p:cNvSpPr>
          <p:nvPr/>
        </p:nvSpPr>
        <p:spPr>
          <a:xfrm>
            <a:off x="5316589" y="1172700"/>
            <a:ext cx="3569660" cy="2641028"/>
          </a:xfrm>
          <a:prstGeom prst="rect">
            <a:avLst/>
          </a:prstGeom>
        </p:spPr>
        <p:txBody>
          <a:bodyPr vert="horz" lIns="68580" tIns="34290" rIns="68580" bIns="3429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tx2"/>
                </a:solidFill>
                <a:latin typeface="Source Sans Pro" panose="020B0503030403020204" pitchFamily="34" charset="0"/>
                <a:ea typeface="Source Sans Pro" panose="020B050303040302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b="0" i="0" kern="1200">
                <a:solidFill>
                  <a:schemeClr val="tx2"/>
                </a:solidFill>
                <a:latin typeface="Source Sans Pro" panose="020B0503030403020204" pitchFamily="34" charset="0"/>
                <a:ea typeface="Source Sans Pro" panose="020B050303040302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b="0" i="0" kern="1200">
                <a:solidFill>
                  <a:schemeClr val="tx2"/>
                </a:solidFill>
                <a:latin typeface="Source Sans Pro" panose="020B0503030403020204" pitchFamily="34" charset="0"/>
                <a:ea typeface="Source Sans Pro" panose="020B050303040302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Source Sans Pro" panose="020B0503030403020204" pitchFamily="34" charset="0"/>
                <a:ea typeface="Source Sans Pro" panose="020B050303040302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0"/>
              </a:spcBef>
              <a:spcAft>
                <a:spcPts val="750"/>
              </a:spcAft>
            </a:pPr>
            <a:r>
              <a:rPr lang="sv-SE" sz="1800" dirty="0">
                <a:solidFill>
                  <a:schemeClr val="tx1"/>
                </a:solidFill>
                <a:latin typeface="+mn-lt"/>
              </a:rPr>
              <a:t>Jag utvecklar </a:t>
            </a:r>
          </a:p>
          <a:p>
            <a:pPr defTabSz="685800">
              <a:spcBef>
                <a:spcPts val="0"/>
              </a:spcBef>
              <a:spcAft>
                <a:spcPts val="750"/>
              </a:spcAft>
            </a:pPr>
            <a:r>
              <a:rPr lang="sv-SE" sz="1600" b="0" dirty="0">
                <a:solidFill>
                  <a:schemeClr val="tx1"/>
                </a:solidFill>
                <a:latin typeface="+mn-lt"/>
                <a:ea typeface="Source Sans Pro Light" panose="020B0403030403020204" pitchFamily="34" charset="0"/>
              </a:rPr>
              <a:t>– Med ett öppet sinne visar jag mod för ett ständigt lärande</a:t>
            </a:r>
          </a:p>
          <a:p>
            <a:pPr defTabSz="685800">
              <a:spcBef>
                <a:spcPts val="0"/>
              </a:spcBef>
              <a:spcAft>
                <a:spcPts val="750"/>
              </a:spcAft>
            </a:pPr>
            <a:r>
              <a:rPr lang="sv-SE" sz="1500" b="0" dirty="0">
                <a:solidFill>
                  <a:schemeClr val="tx1"/>
                </a:solidFill>
                <a:latin typeface="+mn-lt"/>
                <a:ea typeface="Source Sans Pro Light" panose="020B0403030403020204" pitchFamily="34" charset="0"/>
              </a:rPr>
              <a:t/>
            </a:r>
            <a:br>
              <a:rPr lang="sv-SE" sz="1500" b="0" dirty="0">
                <a:solidFill>
                  <a:schemeClr val="tx1"/>
                </a:solidFill>
                <a:latin typeface="+mn-lt"/>
                <a:ea typeface="Source Sans Pro Light" panose="020B0403030403020204" pitchFamily="34" charset="0"/>
              </a:rPr>
            </a:br>
            <a:r>
              <a:rPr lang="sv-SE" sz="1800" dirty="0">
                <a:solidFill>
                  <a:schemeClr val="tx1"/>
                </a:solidFill>
                <a:latin typeface="+mn-lt"/>
              </a:rPr>
              <a:t>Jag arbetar mot målen</a:t>
            </a:r>
          </a:p>
          <a:p>
            <a:pPr defTabSz="685800">
              <a:spcBef>
                <a:spcPts val="0"/>
              </a:spcBef>
              <a:spcAft>
                <a:spcPts val="750"/>
              </a:spcAft>
            </a:pPr>
            <a:r>
              <a:rPr lang="sv-SE" sz="1600" b="0" dirty="0">
                <a:solidFill>
                  <a:schemeClr val="tx1"/>
                </a:solidFill>
                <a:latin typeface="+mn-lt"/>
                <a:ea typeface="Source Sans Pro Light" panose="020B0403030403020204" pitchFamily="34" charset="0"/>
              </a:rPr>
              <a:t>– Mitt starka engagemang hjälper mig att ta fullständig ansvar för att följa upp mitt löpande arbete mot våra gemensamma mål</a:t>
            </a:r>
            <a:endParaRPr lang="sv-SE" sz="1600" b="0" dirty="0">
              <a:solidFill>
                <a:schemeClr val="tx1"/>
              </a:solidFill>
              <a:latin typeface="+mn-lt"/>
            </a:endParaRPr>
          </a:p>
        </p:txBody>
      </p:sp>
    </p:spTree>
    <p:extLst>
      <p:ext uri="{BB962C8B-B14F-4D97-AF65-F5344CB8AC3E}">
        <p14:creationId xmlns:p14="http://schemas.microsoft.com/office/powerpoint/2010/main" val="198302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574B55C-5A6A-9743-A308-09C7EAA4036D}"/>
              </a:ext>
            </a:extLst>
          </p:cNvPr>
          <p:cNvGraphicFramePr/>
          <p:nvPr>
            <p:extLst>
              <p:ext uri="{D42A27DB-BD31-4B8C-83A1-F6EECF244321}">
                <p14:modId xmlns:p14="http://schemas.microsoft.com/office/powerpoint/2010/main" val="3955699122"/>
              </p:ext>
            </p:extLst>
          </p:nvPr>
        </p:nvGraphicFramePr>
        <p:xfrm>
          <a:off x="642938" y="900114"/>
          <a:ext cx="8079581" cy="4650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ruta 5">
            <a:extLst>
              <a:ext uri="{FF2B5EF4-FFF2-40B4-BE49-F238E27FC236}">
                <a16:creationId xmlns:a16="http://schemas.microsoft.com/office/drawing/2014/main" id="{1D986E64-D5BC-0047-BC28-99C87F8D3BBB}"/>
              </a:ext>
            </a:extLst>
          </p:cNvPr>
          <p:cNvSpPr txBox="1"/>
          <p:nvPr/>
        </p:nvSpPr>
        <p:spPr>
          <a:xfrm>
            <a:off x="421480" y="126825"/>
            <a:ext cx="7787648" cy="1546577"/>
          </a:xfrm>
          <a:prstGeom prst="rect">
            <a:avLst/>
          </a:prstGeom>
          <a:noFill/>
        </p:spPr>
        <p:txBody>
          <a:bodyPr wrap="square" rtlCol="0">
            <a:spAutoFit/>
          </a:bodyPr>
          <a:lstStyle/>
          <a:p>
            <a:pPr defTabSz="685800">
              <a:lnSpc>
                <a:spcPct val="150000"/>
              </a:lnSpc>
            </a:pPr>
            <a:r>
              <a:rPr lang="sv-SE" sz="2700" b="1" dirty="0">
                <a:ea typeface="Source Sans Pro" panose="020B0503030403020204" pitchFamily="34" charset="0"/>
              </a:rPr>
              <a:t>Jag lever värderingarna</a:t>
            </a:r>
          </a:p>
          <a:p>
            <a:pPr defTabSz="685800"/>
            <a:r>
              <a:rPr lang="sv-SE" dirty="0">
                <a:ea typeface="Source Sans Pro Light" panose="020B0403030403020204" pitchFamily="34" charset="0"/>
              </a:rPr>
              <a:t>Varför: Våra värderingar, kopplat till våra beteenden och bemötanden, bottnar i kommunens ändamål som vår inre kompass </a:t>
            </a:r>
          </a:p>
          <a:p>
            <a:pPr defTabSz="685800"/>
            <a:r>
              <a:rPr lang="sv-SE" dirty="0">
                <a:ea typeface="Source Sans Pro Light" panose="020B0403030403020204" pitchFamily="34" charset="0"/>
              </a:rPr>
              <a:t>Stödjer mål: 1-9</a:t>
            </a:r>
          </a:p>
        </p:txBody>
      </p:sp>
    </p:spTree>
    <p:extLst>
      <p:ext uri="{BB962C8B-B14F-4D97-AF65-F5344CB8AC3E}">
        <p14:creationId xmlns:p14="http://schemas.microsoft.com/office/powerpoint/2010/main" val="243987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2"/>
          </p:nvPr>
        </p:nvSpPr>
        <p:spPr>
          <a:xfrm>
            <a:off x="648929" y="1033850"/>
            <a:ext cx="7216877" cy="771101"/>
          </a:xfrm>
        </p:spPr>
        <p:txBody>
          <a:bodyPr/>
          <a:lstStyle/>
          <a:p>
            <a:pPr algn="l"/>
            <a:r>
              <a:rPr lang="sv-SE" sz="2800" b="1" dirty="0"/>
              <a:t>Jag lever värderingarna</a:t>
            </a:r>
          </a:p>
        </p:txBody>
      </p:sp>
      <p:sp>
        <p:nvSpPr>
          <p:cNvPr id="4" name="Platshållare för text 3">
            <a:extLst>
              <a:ext uri="{FF2B5EF4-FFF2-40B4-BE49-F238E27FC236}">
                <a16:creationId xmlns:a16="http://schemas.microsoft.com/office/drawing/2014/main" id="{01A524CE-4099-484A-9943-68764DCC52F0}"/>
              </a:ext>
            </a:extLst>
          </p:cNvPr>
          <p:cNvSpPr>
            <a:spLocks noGrp="1"/>
          </p:cNvSpPr>
          <p:nvPr>
            <p:ph type="body" sz="quarter" idx="4294967295"/>
          </p:nvPr>
        </p:nvSpPr>
        <p:spPr>
          <a:xfrm>
            <a:off x="530942" y="185340"/>
            <a:ext cx="6540500" cy="1159790"/>
          </a:xfrm>
          <a:prstGeom prst="rect">
            <a:avLst/>
          </a:prstGeom>
        </p:spPr>
        <p:txBody>
          <a:bodyPr/>
          <a:lstStyle/>
          <a:p>
            <a:pPr marL="0" indent="0">
              <a:buNone/>
            </a:pPr>
            <a:r>
              <a:rPr lang="sv-SE" sz="2400" b="1" dirty="0" smtClean="0">
                <a:ea typeface="Source Sans Pro" panose="020B0503030403020204" pitchFamily="34" charset="0"/>
              </a:rPr>
              <a:t>MEDARBETARBETEENDEN</a:t>
            </a:r>
            <a:endParaRPr lang="sv-SE" sz="2400" dirty="0">
              <a:ea typeface="Source Sans Pro" panose="020B0503030403020204" pitchFamily="34" charset="0"/>
            </a:endParaRPr>
          </a:p>
        </p:txBody>
      </p:sp>
      <p:sp>
        <p:nvSpPr>
          <p:cNvPr id="5" name="textruta 4">
            <a:extLst>
              <a:ext uri="{FF2B5EF4-FFF2-40B4-BE49-F238E27FC236}">
                <a16:creationId xmlns:a16="http://schemas.microsoft.com/office/drawing/2014/main" id="{88B6927D-008B-7146-BC7B-A8B274CF6A08}"/>
              </a:ext>
            </a:extLst>
          </p:cNvPr>
          <p:cNvSpPr txBox="1"/>
          <p:nvPr/>
        </p:nvSpPr>
        <p:spPr>
          <a:xfrm>
            <a:off x="648929" y="1804951"/>
            <a:ext cx="7588849" cy="2292935"/>
          </a:xfrm>
          <a:prstGeom prst="rect">
            <a:avLst/>
          </a:prstGeom>
          <a:noFill/>
        </p:spPr>
        <p:txBody>
          <a:bodyPr wrap="square" rtlCol="0">
            <a:spAutoFit/>
          </a:bodyPr>
          <a:lstStyle/>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Tala väl om</a:t>
            </a:r>
            <a:br>
              <a:rPr lang="sv-SE" sz="1600" b="1" dirty="0">
                <a:ea typeface="Source Sans Pro" panose="020B0503030403020204" pitchFamily="34" charset="0"/>
              </a:rPr>
            </a:br>
            <a:r>
              <a:rPr lang="sv-SE" sz="1600" dirty="0">
                <a:ea typeface="Source Sans Pro Light" panose="020B0403030403020204" pitchFamily="34" charset="0"/>
              </a:rPr>
              <a:t>Jag talar väl om mina kollegor, min kommun, våra medborgare och vårt uppdrag. Jag förstår att mitt beteende och bemötande är en förebild för andra</a:t>
            </a:r>
          </a:p>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Lyssna med intentionen att förstå</a:t>
            </a:r>
            <a:br>
              <a:rPr lang="sv-SE" sz="1600" b="1" dirty="0">
                <a:ea typeface="Source Sans Pro" panose="020B0503030403020204" pitchFamily="34" charset="0"/>
              </a:rPr>
            </a:br>
            <a:r>
              <a:rPr lang="sv-SE" sz="1600" dirty="0">
                <a:ea typeface="Source Sans Pro Light" panose="020B0403030403020204" pitchFamily="34" charset="0"/>
              </a:rPr>
              <a:t>Jag lyssnar med intentionen att förstå, inte med intentionen att ge svar på tal</a:t>
            </a:r>
            <a:endParaRPr lang="sv-SE" sz="1600" dirty="0">
              <a:ea typeface="Source Sans Pro" panose="020B0503030403020204" pitchFamily="34" charset="0"/>
            </a:endParaRPr>
          </a:p>
          <a:p>
            <a:pPr marL="214313" indent="-214313" defTabSz="685800">
              <a:spcAft>
                <a:spcPts val="900"/>
              </a:spcAft>
              <a:buFont typeface="Arial" panose="020B0604020202020204" pitchFamily="34" charset="0"/>
              <a:buChar char="•"/>
            </a:pPr>
            <a:r>
              <a:rPr lang="sv-SE" sz="1600" b="1" dirty="0">
                <a:ea typeface="Source Sans Pro" panose="020B0503030403020204" pitchFamily="34" charset="0"/>
              </a:rPr>
              <a:t>Se och ta sig an möjligheter</a:t>
            </a:r>
            <a:br>
              <a:rPr lang="sv-SE" sz="1600" b="1" dirty="0">
                <a:ea typeface="Source Sans Pro" panose="020B0503030403020204" pitchFamily="34" charset="0"/>
              </a:rPr>
            </a:br>
            <a:r>
              <a:rPr lang="sv-SE" sz="1600" dirty="0">
                <a:ea typeface="Source Sans Pro Light" panose="020B0403030403020204" pitchFamily="34" charset="0"/>
              </a:rPr>
              <a:t>Jag ser och tar mig an möjligheter och gör medvetna val som stöttar kommunens gemensamma värderingar</a:t>
            </a:r>
            <a:endParaRPr lang="sv-SE" sz="1600" dirty="0">
              <a:ea typeface="Source Sans Pro" panose="020B0503030403020204" pitchFamily="34" charset="0"/>
            </a:endParaRPr>
          </a:p>
        </p:txBody>
      </p:sp>
    </p:spTree>
    <p:extLst>
      <p:ext uri="{BB962C8B-B14F-4D97-AF65-F5344CB8AC3E}">
        <p14:creationId xmlns:p14="http://schemas.microsoft.com/office/powerpoint/2010/main" val="34976768"/>
      </p:ext>
    </p:extLst>
  </p:cSld>
  <p:clrMapOvr>
    <a:masterClrMapping/>
  </p:clrMapOvr>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HejEngagemang_TURKOS">
  <a:themeElements>
    <a:clrScheme name="HejEngagemang 2021">
      <a:dk1>
        <a:srgbClr val="000000"/>
      </a:dk1>
      <a:lt1>
        <a:srgbClr val="FFFFFF"/>
      </a:lt1>
      <a:dk2>
        <a:srgbClr val="16363C"/>
      </a:dk2>
      <a:lt2>
        <a:srgbClr val="F2F0EE"/>
      </a:lt2>
      <a:accent1>
        <a:srgbClr val="F9493C"/>
      </a:accent1>
      <a:accent2>
        <a:srgbClr val="99C9BF"/>
      </a:accent2>
      <a:accent3>
        <a:srgbClr val="FFE066"/>
      </a:accent3>
      <a:accent4>
        <a:srgbClr val="1D4851"/>
      </a:accent4>
      <a:accent5>
        <a:srgbClr val="BEB3AA"/>
      </a:accent5>
      <a:accent6>
        <a:srgbClr val="931C82"/>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HejEngagemang_GUL">
  <a:themeElements>
    <a:clrScheme name="HejEngagemang 2021">
      <a:dk1>
        <a:srgbClr val="000000"/>
      </a:dk1>
      <a:lt1>
        <a:srgbClr val="FFFFFF"/>
      </a:lt1>
      <a:dk2>
        <a:srgbClr val="16363C"/>
      </a:dk2>
      <a:lt2>
        <a:srgbClr val="F2F0EE"/>
      </a:lt2>
      <a:accent1>
        <a:srgbClr val="F9493C"/>
      </a:accent1>
      <a:accent2>
        <a:srgbClr val="99C9BF"/>
      </a:accent2>
      <a:accent3>
        <a:srgbClr val="FFE066"/>
      </a:accent3>
      <a:accent4>
        <a:srgbClr val="1D4851"/>
      </a:accent4>
      <a:accent5>
        <a:srgbClr val="BEB3AA"/>
      </a:accent5>
      <a:accent6>
        <a:srgbClr val="931C82"/>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4906</TotalTime>
  <Words>1320</Words>
  <Application>Microsoft Office PowerPoint</Application>
  <PresentationFormat>Bildspel på skärmen (16:9)</PresentationFormat>
  <Paragraphs>104</Paragraphs>
  <Slides>18</Slides>
  <Notes>1</Notes>
  <HiddenSlides>0</HiddenSlides>
  <MMClips>0</MMClips>
  <ScaleCrop>false</ScaleCrop>
  <HeadingPairs>
    <vt:vector size="6" baseType="variant">
      <vt:variant>
        <vt:lpstr>Använt teckensnitt</vt:lpstr>
      </vt:variant>
      <vt:variant>
        <vt:i4>8</vt:i4>
      </vt:variant>
      <vt:variant>
        <vt:lpstr>Tema</vt:lpstr>
      </vt:variant>
      <vt:variant>
        <vt:i4>3</vt:i4>
      </vt:variant>
      <vt:variant>
        <vt:lpstr>Bildrubriker</vt:lpstr>
      </vt:variant>
      <vt:variant>
        <vt:i4>18</vt:i4>
      </vt:variant>
    </vt:vector>
  </HeadingPairs>
  <TitlesOfParts>
    <vt:vector size="29" baseType="lpstr">
      <vt:lpstr>Arial</vt:lpstr>
      <vt:lpstr>Calibri</vt:lpstr>
      <vt:lpstr>Caveat</vt:lpstr>
      <vt:lpstr>Source Sans Pro</vt:lpstr>
      <vt:lpstr>Source Sans Pro Black</vt:lpstr>
      <vt:lpstr>Source Sans Pro Light</vt:lpstr>
      <vt:lpstr>Source Sans Pro Semibold</vt:lpstr>
      <vt:lpstr>Trebuchet MS</vt:lpstr>
      <vt:lpstr>Kapitel röd</vt:lpstr>
      <vt:lpstr>5_HejEngagemang_TURKOS</vt:lpstr>
      <vt:lpstr>4_HejEngagemang_GUL</vt:lpstr>
      <vt:lpstr>PowerPoint-presentation</vt:lpstr>
      <vt:lpstr>PowerPoint-presentation</vt:lpstr>
      <vt:lpstr>PowerPoint-presentation</vt:lpstr>
      <vt:lpstr>PowerPoint-presentation</vt:lpstr>
      <vt:lpstr>PowerPoint-presentation</vt:lpstr>
      <vt:lpstr>Jag lever värderingarna  Jag är länken  Jag stärker relationer  Jag utvecklar  Jag arbetar mot målen        </vt:lpstr>
      <vt:lpstr>PowerPoint-presentation</vt:lpstr>
      <vt:lpstr>PowerPoint-presentation</vt:lpstr>
      <vt:lpstr>PowerPoint-presentation</vt:lpstr>
      <vt:lpstr>PowerPoint-presentation</vt:lpstr>
      <vt:lpstr>PowerPoint-presentation</vt:lpstr>
      <vt:lpstr>PowerPoint-presentation</vt:lpstr>
      <vt:lpstr>Jag stärker relationer</vt:lpstr>
      <vt:lpstr>PowerPoint-presentation</vt:lpstr>
      <vt:lpstr>Jag utvecklar</vt:lpstr>
      <vt:lpstr>PowerPoint-presentation</vt:lpstr>
      <vt:lpstr>Jag arbetar mot målen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Daniel Lundvall</dc:creator>
  <cp:lastModifiedBy>Söderlind, Elin</cp:lastModifiedBy>
  <cp:revision>92</cp:revision>
  <dcterms:created xsi:type="dcterms:W3CDTF">2015-12-21T10:33:10Z</dcterms:created>
  <dcterms:modified xsi:type="dcterms:W3CDTF">2022-09-26T08:25:17Z</dcterms:modified>
</cp:coreProperties>
</file>