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 id="2147483669" r:id="rId2"/>
  </p:sldMasterIdLst>
  <p:notesMasterIdLst>
    <p:notesMasterId r:id="rId12"/>
  </p:notesMasterIdLst>
  <p:sldIdLst>
    <p:sldId id="1855117718" r:id="rId3"/>
    <p:sldId id="1855117644" r:id="rId4"/>
    <p:sldId id="1855117689" r:id="rId5"/>
    <p:sldId id="1855117707" r:id="rId6"/>
    <p:sldId id="1855117719" r:id="rId7"/>
    <p:sldId id="1855117709" r:id="rId8"/>
    <p:sldId id="1855117710" r:id="rId9"/>
    <p:sldId id="1855117711" r:id="rId10"/>
    <p:sldId id="1855117720" r:id="rId11"/>
  </p:sldIdLst>
  <p:sldSz cx="12192000" cy="6858000"/>
  <p:notesSz cx="6858000" cy="9144000"/>
  <p:embeddedFontLst>
    <p:embeddedFont>
      <p:font typeface="Source Sans Pro Black" panose="020B0803030403020204" pitchFamily="34" charset="0"/>
      <p:bold r:id="rId13"/>
      <p:italic r:id="rId14"/>
      <p:boldItalic r:id="rId15"/>
    </p:embeddedFont>
    <p:embeddedFont>
      <p:font typeface="Source Sans Pro SemiBold" panose="020B0603030403020204" pitchFamily="34" charset="0"/>
      <p:bold r:id="rId16"/>
      <p:boldItalic r:id="rId17"/>
    </p:embeddedFont>
    <p:embeddedFont>
      <p:font typeface="Calibri" panose="020F0502020204030204" pitchFamily="34" charset="0"/>
      <p:regular r:id="rId18"/>
      <p:bold r:id="rId19"/>
      <p:italic r:id="rId20"/>
      <p:boldItalic r:id="rId21"/>
    </p:embeddedFont>
    <p:embeddedFont>
      <p:font typeface="Gill Sans MT" panose="020B0502020104020203" pitchFamily="34" charset="0"/>
      <p:regular r:id="rId22"/>
      <p:bold r:id="rId23"/>
      <p:italic r:id="rId24"/>
      <p:boldItalic r:id="rId25"/>
    </p:embeddedFont>
    <p:embeddedFont>
      <p:font typeface="Caveat" panose="020B0604020202020204" charset="0"/>
      <p:regular r:id="rId26"/>
      <p:bold r:id="rId27"/>
    </p:embeddedFont>
    <p:embeddedFont>
      <p:font typeface="Source Sans Pro" panose="020B0503030403020204" pitchFamily="34" charset="0"/>
      <p:regular r:id="rId28"/>
      <p:bold r:id="rId29"/>
      <p:italic r:id="rId30"/>
      <p:boldItalic r:id="rId31"/>
    </p:embeddedFont>
    <p:embeddedFont>
      <p:font typeface="Source Sans Pro Light" panose="020B0403030403020204" pitchFamily="34" charset="0"/>
      <p:regular r:id="rId32"/>
      <p:italic r:id="rId33"/>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snapToObjects="1">
      <p:cViewPr varScale="1">
        <p:scale>
          <a:sx n="115" d="100"/>
          <a:sy n="115" d="100"/>
        </p:scale>
        <p:origin x="39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font" Target="fonts/font9.fntdata"/><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31" Type="http://schemas.openxmlformats.org/officeDocument/2006/relationships/font" Target="fonts/font1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7T09:01:54.301"/>
    </inkml:context>
    <inkml:brush xml:id="br0">
      <inkml:brushProperty name="width" value="0.025" units="cm"/>
      <inkml:brushProperty name="height" value="0.025" units="cm"/>
      <inkml:brushProperty name="color" value="#FFCE0D"/>
    </inkml:brush>
  </inkml:definitions>
  <inkml:trace contextRef="#ctx0" brushRef="#br0">8718 902 24575,'-69'-36'0,"1"0"0,4 7 0,-4 0 0,-5 0 0,2 1 0,-5 0 0,-4 1 0,-3-1-1899,1 3 0,-4-1 0,-3 1 1,-3 1-1,-1 1 1899,7 2 0,-2 1 0,-3 1 0,0 0 0,-1 1 0,-1 0-423,-7 0 0,0 0 1,-2 2-1,-1 0 1,1 0-1,0 2 423,2 2 0,0 0 0,-1 1 0,2 1 0,-1 1 0,2 0 0,2 2 0,1 0 0,0 1 0,1 0 0,1 1 0,0 0-70,-9 0 1,1 0 0,1 1-1,1 1 1,0 1 69,3 0 0,2 2 0,-1 1 0,2 0 0,1 1-306,6-1 1,0 1 0,1 0-1,2 1 1,-1 1 305,-15 1 0,1 1 0,2 1 0,1 1 293,7 1 1,3 2 0,0 0-1,2 1-293,-20 3 0,2 2 0,3 3 711,7 0 0,3 2 0,1 2-711,5 2 0,1 2 0,2 1 0,5 1 0,1 2 0,2 1 669,2 2 0,0 1 1,3 1-670,2-3 0,2 1 0,1 1 0,-25 16 0,3 0 1075,9-4 1,3-1-1076,4-1 0,1 0 0,3-3 0,3 0 1005,3-3 1,1 1-1006,4-2 0,1 1 0,5-1 0,2 1 0,4 2 0,3 1 0,2 2 0,3 2 0,4 5 0,4 1 0,5 4 0,5 1 0,4 9 0,6 2 0,7 3 0,7 0 413,10 8 0,8 0-413,11 5 0,10-2 0,-8-25 0,4-2 0,2 0-89,5 0 1,2 0-1,3-3 89,3-1 0,3-2 0,1-3 0,-1-1 0,2-3 0,2-1 0,5-2 0,4-1 0,1-2-505,6 2 1,3-1 0,2-2 504,6-1 0,3-1 0,3 0-639,-19-7 0,3 0 0,0 0 0,2-1 639,3-1 0,2 1 0,1-2 0,1 0-459,-12-4 0,2-1 1,0 1-1,2-2 1,1 0 458,5 0 0,2-1 0,1-1 0,1 0 0,0-1 0,3-1 0,1 0 0,0-1 0,1-1 0,-1-2 0,0-2 0,0-1 0,0-1 0,-1-2 0,-1 0 0,-5-1 0,-1-2 0,0 0 0,-2-2 0,0-2-261,14-3 0,-1-4 0,-1-1 0,-1-3 261,-5-2 0,0-3 0,-1-2 0,-1-2 0,-3-2 0,0-1 0,-1-3 0,0-1 0,0-1 0,0-2 0,-1-1 0,0-1 0,-1 0 0,0-1 0,-1 0 0,-2-1 20,-3 1 1,-2 0 0,-2 0-1,-3 0-20,10-6 0,-5 0 0,-2-1 405,-3-1 0,-2-3 1,-6 1-406,6-12 0,-4-3 0,4-9 0,-3-2 0,-8 5 0,-4 0 1349,-7 3 0,-3 0-1349,-2 3 0,-2 1 0,-5 6 0,0-1 0,2-1 0,-1 1 0,0 1 0,-3 1 1474,-5 5 1,-3 1-1475,13-40 2224,-23 9-2224,-16-2 0,-24-16 0,-6 37 0,-10-2-194,-19-14 1,-11-1 193,11 19 0,-5 1 0,-5-1-694,5 8 0,-4-1 0,-3 1 0,-2 1 694,-7-2 0,-3 1 0,-3 1 0,-2 1 0,-5 0 0,-2 1 0,-2 2 0,0 1 0,0 1 0,-1 2 0,-1 2 0,1 2 0,5 4 0,-1 3 0,1 2 0,-1 2 0,3 1 0,0 2 0,1 1 0,-2 2 0,1 1 0,-1 2 0,0 2 0,-1 0 0,-4 2 0,-1 1 0,-1 1 0,1 1 0,1 2 0,-1 0 0,0 2 0,-3 3-630,7 1 0,-4 3 0,-1 0 0,1 2 0,5 0 630,-4 0 0,4 2 0,1 0 0,-5 3 0,3 1 0,-5 1 0,0 1 0,0 2 0,5 0 0,-4 3 0,4 0 0,1 2 0,-3 1 0,10-2 0,-1 0 0,-1 2 0,0 0 0,1 0 0,2 2 0,0 0 0,1 1 0,0 0 0,1 1 0,-1 0 0,1 0 0,0 1 0,0 1 0,3 0-501,-15 6 1,2 1 0,1 1 0,2 0 500,4-1 0,1 1 0,2 0 0,2 0-883,-16 8 1,3 1-1,3 1 883,5-1 0,3 0 0,2 1 0,6-3 0,3 1 0,1 0 332,3 0 1,1 1 0,4 0-333,4 1 0,4 1 0,1 0 0,-19 21 0,6 2 823,7 1 0,4 2-823,4 1 0,4 3 0,6-3 0,5 2 0,5 0 0,7 2 0,7 0 0,9 0 836,6-4 0,8-1-836,9 2 0,10-2 0,10-3 0,9-3 2088,18 6 0,12-4-2088,-11-19 0,6-3 0,6-1-515,-6-8 1,5-1-1,3-1 1,2-2 514,11 3 0,4-2 0,3-2 0,2-2-544,-13-6 0,1-3 0,2-1 0,1-1 0,0 0 544,6 0 0,1 0 0,1-2 0,1 0 0,0-3-519,1-1 1,1-3-1,0 0 1,1-2 0,-1 1 518,0 0 0,1 0 0,-1 0 0,0-1 0,0-1 0,0-2 0,0 0 0,-1-2 0,1 1 0,-2-2 0,-1 0 0,-1 0 0,0 0 0,0-2 0,-2-1-210,-5-1 1,-1-1 0,-1-1 0,0-1 0,0 0 209,-2 0 0,-1-1 0,0 0 0,0 0 0,-1-2 0,17-3 0,-2-1 0,0-1 0,0 1 0,1 0 0,-1 0 0,0 0 0,0-1 0,1 0 0,0-2 0,-1 1 0,-1-1 123,-6 2 0,-2 1 0,-1-1 0,-2-1-123,18-6 0,-3-2 0,-5 0 562,-14 3 0,-5 0 0,-2-2-562,24-12 0,-6-3 1412,-14 2 0,-5-3-1412,-7 0 0,-5-4 0,-10-1 0,-6-5 1548,-7-1 0,-4-1-1548,-1-2 0,-5 3 0,2-11 0,-9 18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39F462-A488-9141-A2D0-E5C51A7BEAD7}" type="datetimeFigureOut">
              <a:rPr lang="sv-SE" smtClean="0"/>
              <a:t>2022-09-26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2D05E8-9670-F940-BAE8-F75097FABA68}" type="slidenum">
              <a:rPr lang="sv-SE" smtClean="0"/>
              <a:t>‹#›</a:t>
            </a:fld>
            <a:endParaRPr lang="sv-SE"/>
          </a:p>
        </p:txBody>
      </p:sp>
    </p:spTree>
    <p:extLst>
      <p:ext uri="{BB962C8B-B14F-4D97-AF65-F5344CB8AC3E}">
        <p14:creationId xmlns:p14="http://schemas.microsoft.com/office/powerpoint/2010/main" val="173656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F908C-29A3-974C-9787-D9CCF162FA3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2844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Rubrikbild">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2E9A1B-0A72-9544-BE02-5FF6EF750D9A}"/>
              </a:ext>
            </a:extLst>
          </p:cNvPr>
          <p:cNvSpPr>
            <a:spLocks noGrp="1"/>
          </p:cNvSpPr>
          <p:nvPr>
            <p:ph type="ctrTitle"/>
          </p:nvPr>
        </p:nvSpPr>
        <p:spPr>
          <a:xfrm>
            <a:off x="1605280" y="2274560"/>
            <a:ext cx="9062720" cy="1729342"/>
          </a:xfrm>
        </p:spPr>
        <p:txBody>
          <a:bodyPr anchor="b"/>
          <a:lstStyle>
            <a:lvl1pPr algn="l">
              <a:defRPr sz="6000">
                <a:solidFill>
                  <a:schemeClr val="accent3"/>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087F5B80-326B-A346-BA3D-ECFFFC46EC2E}"/>
              </a:ext>
            </a:extLst>
          </p:cNvPr>
          <p:cNvSpPr>
            <a:spLocks noGrp="1"/>
          </p:cNvSpPr>
          <p:nvPr>
            <p:ph type="subTitle" idx="1"/>
          </p:nvPr>
        </p:nvSpPr>
        <p:spPr>
          <a:xfrm>
            <a:off x="1605280" y="4165181"/>
            <a:ext cx="9062720" cy="973977"/>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7" name="Platshållare för datum 6">
            <a:extLst>
              <a:ext uri="{FF2B5EF4-FFF2-40B4-BE49-F238E27FC236}">
                <a16:creationId xmlns:a16="http://schemas.microsoft.com/office/drawing/2014/main" id="{826E493C-A9EB-DB46-B452-C4784469D059}"/>
              </a:ext>
            </a:extLst>
          </p:cNvPr>
          <p:cNvSpPr>
            <a:spLocks noGrp="1"/>
          </p:cNvSpPr>
          <p:nvPr>
            <p:ph type="dt" sz="half" idx="10"/>
          </p:nvPr>
        </p:nvSpPr>
        <p:spPr/>
        <p:txBody>
          <a:bodyPr/>
          <a:lstStyle>
            <a:lvl1pPr>
              <a:defRPr>
                <a:solidFill>
                  <a:schemeClr val="accent1"/>
                </a:solidFill>
              </a:defRPr>
            </a:lvl1pPr>
          </a:lstStyle>
          <a:p>
            <a:fld id="{E2DB3174-9688-DE42-B7A5-0D3018E37BBB}" type="datetime1">
              <a:rPr lang="sv-SE" smtClean="0"/>
              <a:t>2022-09-26</a:t>
            </a:fld>
            <a:endParaRPr lang="sv-SE"/>
          </a:p>
        </p:txBody>
      </p:sp>
      <p:sp>
        <p:nvSpPr>
          <p:cNvPr id="8" name="Platshållare för sidfot 7">
            <a:extLst>
              <a:ext uri="{FF2B5EF4-FFF2-40B4-BE49-F238E27FC236}">
                <a16:creationId xmlns:a16="http://schemas.microsoft.com/office/drawing/2014/main" id="{F99A58A8-043D-0D49-8969-10CF1AD51335}"/>
              </a:ext>
            </a:extLst>
          </p:cNvPr>
          <p:cNvSpPr>
            <a:spLocks noGrp="1"/>
          </p:cNvSpPr>
          <p:nvPr>
            <p:ph type="ftr" sz="quarter" idx="11"/>
          </p:nvPr>
        </p:nvSpPr>
        <p:spPr/>
        <p:txBody>
          <a:bodyPr/>
          <a:lstStyle>
            <a:lvl1pPr>
              <a:defRPr>
                <a:solidFill>
                  <a:schemeClr val="accent1"/>
                </a:solidFill>
              </a:defRPr>
            </a:lvl1pPr>
          </a:lstStyle>
          <a:p>
            <a:r>
              <a:rPr lang="sv-SE"/>
              <a:t>FÖR ETT MER VÄLMÅENDE OCH ENGAGERAT ARBETSLIV | HEJENGAGEMANG.SE</a:t>
            </a:r>
            <a:endParaRPr lang="sv-SE" dirty="0"/>
          </a:p>
        </p:txBody>
      </p:sp>
      <p:sp>
        <p:nvSpPr>
          <p:cNvPr id="9" name="Platshållare för bildnummer 8">
            <a:extLst>
              <a:ext uri="{FF2B5EF4-FFF2-40B4-BE49-F238E27FC236}">
                <a16:creationId xmlns:a16="http://schemas.microsoft.com/office/drawing/2014/main" id="{66BAD563-451C-0347-B6CB-939C787655F8}"/>
              </a:ext>
            </a:extLst>
          </p:cNvPr>
          <p:cNvSpPr>
            <a:spLocks noGrp="1"/>
          </p:cNvSpPr>
          <p:nvPr>
            <p:ph type="sldNum" sz="quarter" idx="12"/>
          </p:nvPr>
        </p:nvSpPr>
        <p:spPr/>
        <p:txBody>
          <a:bodyPr/>
          <a:lstStyle>
            <a:lvl1pPr>
              <a:defRPr>
                <a:solidFill>
                  <a:schemeClr val="accent1"/>
                </a:solidFill>
              </a:defRPr>
            </a:lvl1pPr>
          </a:lstStyle>
          <a:p>
            <a:fld id="{4B57A013-AD85-7E47-A366-B063563A7256}" type="slidenum">
              <a:rPr lang="sv-SE" smtClean="0"/>
              <a:pPr/>
              <a:t>‹#›</a:t>
            </a:fld>
            <a:endParaRPr lang="sv-SE"/>
          </a:p>
        </p:txBody>
      </p:sp>
      <p:pic>
        <p:nvPicPr>
          <p:cNvPr id="10" name="Bildobjekt 9" descr="En bild som visar text, porslin, kärl, tallrik&#10;&#10;Automatiskt genererad beskrivning">
            <a:extLst>
              <a:ext uri="{FF2B5EF4-FFF2-40B4-BE49-F238E27FC236}">
                <a16:creationId xmlns:a16="http://schemas.microsoft.com/office/drawing/2014/main" id="{3869B31F-B847-9343-90B9-956B439E51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5280" y="1106261"/>
            <a:ext cx="1503680" cy="845740"/>
          </a:xfrm>
          <a:prstGeom prst="rect">
            <a:avLst/>
          </a:prstGeom>
        </p:spPr>
      </p:pic>
      <p:cxnSp>
        <p:nvCxnSpPr>
          <p:cNvPr id="11" name="Rak 10">
            <a:extLst>
              <a:ext uri="{FF2B5EF4-FFF2-40B4-BE49-F238E27FC236}">
                <a16:creationId xmlns:a16="http://schemas.microsoft.com/office/drawing/2014/main" id="{231FEC15-56BA-2748-A3D2-0273EB38D44C}"/>
              </a:ext>
            </a:extLst>
          </p:cNvPr>
          <p:cNvCxnSpPr>
            <a:cxnSpLocks/>
          </p:cNvCxnSpPr>
          <p:nvPr userDrawn="1"/>
        </p:nvCxnSpPr>
        <p:spPr>
          <a:xfrm>
            <a:off x="1605280" y="2113280"/>
            <a:ext cx="9062720" cy="0"/>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12" name="Rak 11">
            <a:extLst>
              <a:ext uri="{FF2B5EF4-FFF2-40B4-BE49-F238E27FC236}">
                <a16:creationId xmlns:a16="http://schemas.microsoft.com/office/drawing/2014/main" id="{48EF669A-F95A-5649-81EE-F2BCEF7DB289}"/>
              </a:ext>
            </a:extLst>
          </p:cNvPr>
          <p:cNvCxnSpPr>
            <a:cxnSpLocks/>
          </p:cNvCxnSpPr>
          <p:nvPr userDrawn="1"/>
        </p:nvCxnSpPr>
        <p:spPr>
          <a:xfrm>
            <a:off x="1605280" y="5303520"/>
            <a:ext cx="9062720" cy="0"/>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6" name="Platshållare för text 5">
            <a:extLst>
              <a:ext uri="{FF2B5EF4-FFF2-40B4-BE49-F238E27FC236}">
                <a16:creationId xmlns:a16="http://schemas.microsoft.com/office/drawing/2014/main" id="{ED9A920D-7C74-7544-8935-238038DD2AD3}"/>
              </a:ext>
            </a:extLst>
          </p:cNvPr>
          <p:cNvSpPr>
            <a:spLocks noGrp="1"/>
          </p:cNvSpPr>
          <p:nvPr>
            <p:ph type="body" sz="quarter" idx="13" hasCustomPrompt="1"/>
          </p:nvPr>
        </p:nvSpPr>
        <p:spPr>
          <a:xfrm>
            <a:off x="5458364" y="1431580"/>
            <a:ext cx="5209636" cy="469900"/>
          </a:xfrm>
        </p:spPr>
        <p:txBody>
          <a:bodyPr anchor="b">
            <a:noAutofit/>
          </a:bodyPr>
          <a:lstStyle>
            <a:lvl1pPr marL="0" indent="0" algn="r">
              <a:buNone/>
              <a:defRPr sz="18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Datum | Namn</a:t>
            </a:r>
          </a:p>
        </p:txBody>
      </p:sp>
    </p:spTree>
    <p:extLst>
      <p:ext uri="{BB962C8B-B14F-4D97-AF65-F5344CB8AC3E}">
        <p14:creationId xmlns:p14="http://schemas.microsoft.com/office/powerpoint/2010/main" val="799707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tor bild med handtext">
    <p:spTree>
      <p:nvGrpSpPr>
        <p:cNvPr id="1" name=""/>
        <p:cNvGrpSpPr/>
        <p:nvPr/>
      </p:nvGrpSpPr>
      <p:grpSpPr>
        <a:xfrm>
          <a:off x="0" y="0"/>
          <a:ext cx="0" cy="0"/>
          <a:chOff x="0" y="0"/>
          <a:chExt cx="0" cy="0"/>
        </a:xfrm>
      </p:grpSpPr>
      <p:sp>
        <p:nvSpPr>
          <p:cNvPr id="8" name="Platshållare för text 7">
            <a:extLst>
              <a:ext uri="{FF2B5EF4-FFF2-40B4-BE49-F238E27FC236}">
                <a16:creationId xmlns:a16="http://schemas.microsoft.com/office/drawing/2014/main" id="{9A13078F-CF49-6247-8B69-6CDD0AB8AB3A}"/>
              </a:ext>
            </a:extLst>
          </p:cNvPr>
          <p:cNvSpPr>
            <a:spLocks noGrp="1"/>
          </p:cNvSpPr>
          <p:nvPr>
            <p:ph type="body" sz="quarter" idx="14" hasCustomPrompt="1"/>
          </p:nvPr>
        </p:nvSpPr>
        <p:spPr>
          <a:xfrm>
            <a:off x="8153400" y="729205"/>
            <a:ext cx="3474696" cy="1585732"/>
          </a:xfrm>
        </p:spPr>
        <p:txBody>
          <a:bodyPr anchor="ctr">
            <a:normAutofit/>
          </a:bodyPr>
          <a:lstStyle>
            <a:lvl1pPr marL="0" indent="0" algn="ctr">
              <a:buNone/>
              <a:defRPr sz="2400" b="0" i="0">
                <a:latin typeface="Caveat"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Klicka här för att ändra format på bildtexten</a:t>
            </a:r>
          </a:p>
        </p:txBody>
      </p:sp>
      <p:sp>
        <p:nvSpPr>
          <p:cNvPr id="9" name="Platshållare för datum 8">
            <a:extLst>
              <a:ext uri="{FF2B5EF4-FFF2-40B4-BE49-F238E27FC236}">
                <a16:creationId xmlns:a16="http://schemas.microsoft.com/office/drawing/2014/main" id="{9DC3FBD0-DAB9-E946-B830-9D160321704C}"/>
              </a:ext>
            </a:extLst>
          </p:cNvPr>
          <p:cNvSpPr>
            <a:spLocks noGrp="1"/>
          </p:cNvSpPr>
          <p:nvPr>
            <p:ph type="dt" sz="half" idx="15"/>
          </p:nvPr>
        </p:nvSpPr>
        <p:spPr/>
        <p:txBody>
          <a:bodyPr/>
          <a:lstStyle>
            <a:lvl1pPr>
              <a:defRPr>
                <a:solidFill>
                  <a:schemeClr val="bg1"/>
                </a:solidFill>
              </a:defRPr>
            </a:lvl1pPr>
          </a:lstStyle>
          <a:p>
            <a:fld id="{D9DBF37D-A63E-5F49-AF68-4ABA4E75F851}" type="datetime1">
              <a:rPr lang="sv-SE" smtClean="0"/>
              <a:t>2022-09-26</a:t>
            </a:fld>
            <a:endParaRPr lang="sv-SE"/>
          </a:p>
        </p:txBody>
      </p:sp>
      <p:sp>
        <p:nvSpPr>
          <p:cNvPr id="10" name="Platshållare för sidfot 9">
            <a:extLst>
              <a:ext uri="{FF2B5EF4-FFF2-40B4-BE49-F238E27FC236}">
                <a16:creationId xmlns:a16="http://schemas.microsoft.com/office/drawing/2014/main" id="{8028A8FA-B143-0E47-9ACE-BEEC9D1371D6}"/>
              </a:ext>
            </a:extLst>
          </p:cNvPr>
          <p:cNvSpPr>
            <a:spLocks noGrp="1"/>
          </p:cNvSpPr>
          <p:nvPr>
            <p:ph type="ftr" sz="quarter" idx="16"/>
          </p:nvPr>
        </p:nvSpPr>
        <p:spPr/>
        <p:txBody>
          <a:bodyPr/>
          <a:lstStyle>
            <a:lvl1pPr>
              <a:defRPr>
                <a:solidFill>
                  <a:schemeClr val="bg1"/>
                </a:solidFill>
              </a:defRPr>
            </a:lvl1pPr>
          </a:lstStyle>
          <a:p>
            <a:r>
              <a:rPr lang="sv-SE"/>
              <a:t>FÖR ETT MER VÄLMÅENDE OCH ENGAGERAT ARBETSLIV | HEJENGAGEMANG.SE</a:t>
            </a:r>
            <a:endParaRPr lang="sv-SE" dirty="0"/>
          </a:p>
        </p:txBody>
      </p:sp>
      <p:sp>
        <p:nvSpPr>
          <p:cNvPr id="11" name="Platshållare för bildnummer 10">
            <a:extLst>
              <a:ext uri="{FF2B5EF4-FFF2-40B4-BE49-F238E27FC236}">
                <a16:creationId xmlns:a16="http://schemas.microsoft.com/office/drawing/2014/main" id="{BA297C52-8508-4F4C-8878-783AF74DF490}"/>
              </a:ext>
            </a:extLst>
          </p:cNvPr>
          <p:cNvSpPr>
            <a:spLocks noGrp="1"/>
          </p:cNvSpPr>
          <p:nvPr>
            <p:ph type="sldNum" sz="quarter" idx="17"/>
          </p:nvPr>
        </p:nvSpPr>
        <p:spPr/>
        <p:txBody>
          <a:bodyPr/>
          <a:lstStyle>
            <a:lvl1pPr>
              <a:defRPr>
                <a:solidFill>
                  <a:schemeClr val="bg1"/>
                </a:solidFill>
              </a:defRPr>
            </a:lvl1pPr>
          </a:lstStyle>
          <a:p>
            <a:fld id="{4B57A013-AD85-7E47-A366-B063563A7256}" type="slidenum">
              <a:rPr lang="sv-SE" smtClean="0"/>
              <a:pPr/>
              <a:t>‹#›</a:t>
            </a:fld>
            <a:endParaRPr lang="sv-SE"/>
          </a:p>
        </p:txBody>
      </p:sp>
    </p:spTree>
    <p:extLst>
      <p:ext uri="{BB962C8B-B14F-4D97-AF65-F5344CB8AC3E}">
        <p14:creationId xmlns:p14="http://schemas.microsoft.com/office/powerpoint/2010/main" val="2464088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ido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28D26F-40C8-534A-9990-CC6192F3215A}"/>
              </a:ext>
            </a:extLst>
          </p:cNvPr>
          <p:cNvSpPr>
            <a:spLocks noGrp="1"/>
          </p:cNvSpPr>
          <p:nvPr>
            <p:ph type="title" hasCustomPrompt="1"/>
          </p:nvPr>
        </p:nvSpPr>
        <p:spPr>
          <a:xfrm>
            <a:off x="838199" y="1094330"/>
            <a:ext cx="4416707" cy="3952232"/>
          </a:xfrm>
        </p:spPr>
        <p:txBody>
          <a:bodyPr anchor="t">
            <a:normAutofit/>
          </a:bodyPr>
          <a:lstStyle>
            <a:lvl1pPr algn="l">
              <a:defRPr sz="6000">
                <a:solidFill>
                  <a:schemeClr val="accent4"/>
                </a:solidFill>
              </a:defRPr>
            </a:lvl1pPr>
          </a:lstStyle>
          <a:p>
            <a:r>
              <a:rPr lang="sv-SE" dirty="0"/>
              <a:t>Klicka här för att lägga till rubrik</a:t>
            </a:r>
          </a:p>
        </p:txBody>
      </p:sp>
      <p:sp>
        <p:nvSpPr>
          <p:cNvPr id="3" name="Platshållare för datum 2">
            <a:extLst>
              <a:ext uri="{FF2B5EF4-FFF2-40B4-BE49-F238E27FC236}">
                <a16:creationId xmlns:a16="http://schemas.microsoft.com/office/drawing/2014/main" id="{31592B5F-A05F-DE4B-81A3-0931362A4171}"/>
              </a:ext>
            </a:extLst>
          </p:cNvPr>
          <p:cNvSpPr>
            <a:spLocks noGrp="1"/>
          </p:cNvSpPr>
          <p:nvPr>
            <p:ph type="dt" sz="half" idx="10"/>
          </p:nvPr>
        </p:nvSpPr>
        <p:spPr>
          <a:xfrm>
            <a:off x="838200" y="6356350"/>
            <a:ext cx="2743200" cy="365125"/>
          </a:xfrm>
          <a:prstGeom prst="rect">
            <a:avLst/>
          </a:prstGeom>
        </p:spPr>
        <p:txBody>
          <a:bodyPr/>
          <a:lstStyle/>
          <a:p>
            <a:fld id="{3E6D5F43-5F16-0A4A-A45D-6BECEA637D37}" type="datetime1">
              <a:rPr lang="sv-SE" smtClean="0"/>
              <a:t>2022-09-26</a:t>
            </a:fld>
            <a:endParaRPr lang="en-US"/>
          </a:p>
        </p:txBody>
      </p:sp>
      <p:sp>
        <p:nvSpPr>
          <p:cNvPr id="4" name="Platshållare för sidfot 3">
            <a:extLst>
              <a:ext uri="{FF2B5EF4-FFF2-40B4-BE49-F238E27FC236}">
                <a16:creationId xmlns:a16="http://schemas.microsoft.com/office/drawing/2014/main" id="{85272502-4B8F-A548-9C82-24BE38D2A3B3}"/>
              </a:ext>
            </a:extLst>
          </p:cNvPr>
          <p:cNvSpPr>
            <a:spLocks noGrp="1"/>
          </p:cNvSpPr>
          <p:nvPr>
            <p:ph type="ftr" sz="quarter" idx="11"/>
          </p:nvPr>
        </p:nvSpPr>
        <p:spPr>
          <a:xfrm>
            <a:off x="4038600" y="6356350"/>
            <a:ext cx="4114800" cy="365125"/>
          </a:xfrm>
          <a:prstGeom prst="rect">
            <a:avLst/>
          </a:prstGeom>
        </p:spPr>
        <p:txBody>
          <a:bodyPr/>
          <a:lstStyle/>
          <a:p>
            <a:r>
              <a:rPr lang="en-US"/>
              <a:t>FÖR ETT MER VÄLMÅENDE OCH ENGAGERAT ARBETSLIV | HEJENGAGEMANG.SE</a:t>
            </a:r>
          </a:p>
        </p:txBody>
      </p:sp>
      <p:sp>
        <p:nvSpPr>
          <p:cNvPr id="5" name="Platshållare för bildnummer 4">
            <a:extLst>
              <a:ext uri="{FF2B5EF4-FFF2-40B4-BE49-F238E27FC236}">
                <a16:creationId xmlns:a16="http://schemas.microsoft.com/office/drawing/2014/main" id="{1E281C8B-A669-A04D-9C8E-2CCE9F9CD96B}"/>
              </a:ext>
            </a:extLst>
          </p:cNvPr>
          <p:cNvSpPr>
            <a:spLocks noGrp="1"/>
          </p:cNvSpPr>
          <p:nvPr>
            <p:ph type="sldNum" sz="quarter" idx="12"/>
          </p:nvPr>
        </p:nvSpPr>
        <p:spPr>
          <a:xfrm>
            <a:off x="8610600" y="6356350"/>
            <a:ext cx="2743200" cy="365125"/>
          </a:xfrm>
          <a:prstGeom prst="rect">
            <a:avLst/>
          </a:prstGeom>
        </p:spPr>
        <p:txBody>
          <a:bodyPr/>
          <a:lstStyle/>
          <a:p>
            <a:fld id="{1CF2D47E-0AF1-4C27-801F-64E3E5BF7F72}" type="slidenum">
              <a:rPr lang="en-US" smtClean="0"/>
              <a:t>‹#›</a:t>
            </a:fld>
            <a:endParaRPr lang="en-US"/>
          </a:p>
        </p:txBody>
      </p:sp>
      <p:sp>
        <p:nvSpPr>
          <p:cNvPr id="8" name="Platshållare för innehåll 7">
            <a:extLst>
              <a:ext uri="{FF2B5EF4-FFF2-40B4-BE49-F238E27FC236}">
                <a16:creationId xmlns:a16="http://schemas.microsoft.com/office/drawing/2014/main" id="{4D6D896E-317B-4844-861B-D3CD63E0B481}"/>
              </a:ext>
            </a:extLst>
          </p:cNvPr>
          <p:cNvSpPr>
            <a:spLocks noGrp="1"/>
          </p:cNvSpPr>
          <p:nvPr>
            <p:ph sz="quarter" idx="13"/>
          </p:nvPr>
        </p:nvSpPr>
        <p:spPr>
          <a:xfrm>
            <a:off x="5567242" y="1100640"/>
            <a:ext cx="5786558" cy="461725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Platshållare för text 10">
            <a:extLst>
              <a:ext uri="{FF2B5EF4-FFF2-40B4-BE49-F238E27FC236}">
                <a16:creationId xmlns:a16="http://schemas.microsoft.com/office/drawing/2014/main" id="{92439945-36D4-734F-82C4-3D391C7D1A88}"/>
              </a:ext>
            </a:extLst>
          </p:cNvPr>
          <p:cNvSpPr>
            <a:spLocks noGrp="1"/>
          </p:cNvSpPr>
          <p:nvPr>
            <p:ph type="body" sz="quarter" idx="14"/>
          </p:nvPr>
        </p:nvSpPr>
        <p:spPr>
          <a:xfrm>
            <a:off x="838200" y="5197475"/>
            <a:ext cx="4416425" cy="520419"/>
          </a:xfrm>
        </p:spPr>
        <p:txBody>
          <a:bodyPr anchor="b">
            <a:noAutofit/>
          </a:bodyPr>
          <a:lstStyle>
            <a:lvl1pPr marL="0" indent="0">
              <a:buNone/>
              <a:defRPr sz="2000"/>
            </a:lvl1pPr>
          </a:lstStyle>
          <a:p>
            <a:pPr lvl="0"/>
            <a:r>
              <a:rPr lang="sv-SE" dirty="0"/>
              <a:t>Klicka här för att ändra format på bakgrundstexten</a:t>
            </a:r>
          </a:p>
        </p:txBody>
      </p:sp>
    </p:spTree>
    <p:extLst>
      <p:ext uri="{BB962C8B-B14F-4D97-AF65-F5344CB8AC3E}">
        <p14:creationId xmlns:p14="http://schemas.microsoft.com/office/powerpoint/2010/main" val="1905778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itat">
    <p:bg>
      <p:bgPr>
        <a:solidFill>
          <a:schemeClr val="bg2"/>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F6553D75-B88C-AC49-99FE-073CF717EADD}"/>
              </a:ext>
            </a:extLst>
          </p:cNvPr>
          <p:cNvPicPr>
            <a:picLocks noChangeAspect="1"/>
          </p:cNvPicPr>
          <p:nvPr userDrawn="1"/>
        </p:nvPicPr>
        <p:blipFill rotWithShape="1">
          <a:blip r:embed="rId2">
            <a:alphaModFix amt="50000"/>
          </a:blip>
          <a:srcRect l="34148" t="24126" r="32398" b="53808"/>
          <a:stretch/>
        </p:blipFill>
        <p:spPr>
          <a:xfrm>
            <a:off x="4869960" y="2423569"/>
            <a:ext cx="2544014" cy="1980382"/>
          </a:xfrm>
          <a:prstGeom prst="rect">
            <a:avLst/>
          </a:prstGeom>
        </p:spPr>
      </p:pic>
      <p:sp>
        <p:nvSpPr>
          <p:cNvPr id="2" name="Rubrik 1">
            <a:extLst>
              <a:ext uri="{FF2B5EF4-FFF2-40B4-BE49-F238E27FC236}">
                <a16:creationId xmlns:a16="http://schemas.microsoft.com/office/drawing/2014/main" id="{F928D26F-40C8-534A-9990-CC6192F3215A}"/>
              </a:ext>
            </a:extLst>
          </p:cNvPr>
          <p:cNvSpPr>
            <a:spLocks noGrp="1"/>
          </p:cNvSpPr>
          <p:nvPr>
            <p:ph type="title" hasCustomPrompt="1"/>
          </p:nvPr>
        </p:nvSpPr>
        <p:spPr>
          <a:xfrm>
            <a:off x="2641559" y="1880821"/>
            <a:ext cx="6908881" cy="3096358"/>
          </a:xfrm>
        </p:spPr>
        <p:txBody>
          <a:bodyPr>
            <a:normAutofit/>
          </a:bodyPr>
          <a:lstStyle>
            <a:lvl1pPr algn="ctr">
              <a:defRPr sz="3200" b="0" i="0">
                <a:solidFill>
                  <a:schemeClr val="accent4"/>
                </a:solidFill>
                <a:latin typeface="Source Sans Pro" panose="020B0503030403020204" pitchFamily="34" charset="0"/>
                <a:ea typeface="Source Sans Pro" panose="020B0503030403020204" pitchFamily="34" charset="0"/>
              </a:defRPr>
            </a:lvl1pPr>
          </a:lstStyle>
          <a:p>
            <a:r>
              <a:rPr lang="sv-SE" dirty="0"/>
              <a:t>Klicka här för att lägga till citat. </a:t>
            </a:r>
            <a:br>
              <a:rPr lang="sv-SE" dirty="0"/>
            </a:br>
            <a:r>
              <a:rPr lang="sv-SE" dirty="0"/>
              <a:t>Använd </a:t>
            </a:r>
            <a:r>
              <a:rPr lang="sv-SE" dirty="0" err="1"/>
              <a:t>bold</a:t>
            </a:r>
            <a:r>
              <a:rPr lang="sv-SE" dirty="0"/>
              <a:t> för att förstärka ord.</a:t>
            </a:r>
          </a:p>
        </p:txBody>
      </p:sp>
      <p:sp>
        <p:nvSpPr>
          <p:cNvPr id="8" name="Platshållare för text 7">
            <a:extLst>
              <a:ext uri="{FF2B5EF4-FFF2-40B4-BE49-F238E27FC236}">
                <a16:creationId xmlns:a16="http://schemas.microsoft.com/office/drawing/2014/main" id="{52FD6603-A366-E44F-B8F5-A236609B1C22}"/>
              </a:ext>
            </a:extLst>
          </p:cNvPr>
          <p:cNvSpPr>
            <a:spLocks noGrp="1"/>
          </p:cNvSpPr>
          <p:nvPr>
            <p:ph type="body" sz="quarter" idx="13" hasCustomPrompt="1"/>
          </p:nvPr>
        </p:nvSpPr>
        <p:spPr>
          <a:xfrm>
            <a:off x="2641559" y="1309152"/>
            <a:ext cx="6908881" cy="365125"/>
          </a:xfrm>
        </p:spPr>
        <p:txBody>
          <a:bodyPr>
            <a:noAutofit/>
          </a:bodyPr>
          <a:lstStyle>
            <a:lvl1pPr marL="0" indent="0" algn="ctr">
              <a:buNone/>
              <a:defRPr sz="1200" spc="300">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KLICKA HÄR FÖR ATT LÄGGA TILL CITAT-FÖRFATTARE</a:t>
            </a:r>
          </a:p>
        </p:txBody>
      </p:sp>
      <p:pic>
        <p:nvPicPr>
          <p:cNvPr id="11" name="Bildobjekt 10">
            <a:extLst>
              <a:ext uri="{FF2B5EF4-FFF2-40B4-BE49-F238E27FC236}">
                <a16:creationId xmlns:a16="http://schemas.microsoft.com/office/drawing/2014/main" id="{83B64245-E8BD-6A40-97AF-B268CA62293D}"/>
              </a:ext>
            </a:extLst>
          </p:cNvPr>
          <p:cNvPicPr>
            <a:picLocks noChangeAspect="1"/>
          </p:cNvPicPr>
          <p:nvPr userDrawn="1"/>
        </p:nvPicPr>
        <p:blipFill>
          <a:blip r:embed="rId3"/>
          <a:stretch>
            <a:fillRect/>
          </a:stretch>
        </p:blipFill>
        <p:spPr>
          <a:xfrm>
            <a:off x="5667369" y="5755393"/>
            <a:ext cx="857262" cy="700097"/>
          </a:xfrm>
          <a:prstGeom prst="rect">
            <a:avLst/>
          </a:prstGeom>
        </p:spPr>
      </p:pic>
      <p:sp>
        <p:nvSpPr>
          <p:cNvPr id="6" name="Rubrik 4">
            <a:extLst>
              <a:ext uri="{FF2B5EF4-FFF2-40B4-BE49-F238E27FC236}">
                <a16:creationId xmlns:a16="http://schemas.microsoft.com/office/drawing/2014/main" id="{87F923EE-9849-784D-89F1-6D67826B2F1E}"/>
              </a:ext>
            </a:extLst>
          </p:cNvPr>
          <p:cNvSpPr txBox="1">
            <a:spLocks/>
          </p:cNvSpPr>
          <p:nvPr userDrawn="1"/>
        </p:nvSpPr>
        <p:spPr>
          <a:xfrm>
            <a:off x="-577545" y="1486588"/>
            <a:ext cx="346287" cy="124401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4500" b="1" kern="1200">
                <a:solidFill>
                  <a:schemeClr val="accent6"/>
                </a:solidFill>
                <a:latin typeface="Source Sans Pro" panose="020B0503030403020204" pitchFamily="34" charset="0"/>
                <a:ea typeface="Source Sans Pro" panose="020B0503030403020204" pitchFamily="34" charset="0"/>
                <a:cs typeface="+mj-cs"/>
              </a:defRPr>
            </a:lvl1pPr>
          </a:lstStyle>
          <a:p>
            <a:pPr algn="ctr"/>
            <a:r>
              <a:rPr lang="sv-SE" sz="9600" dirty="0">
                <a:solidFill>
                  <a:schemeClr val="accent2">
                    <a:lumMod val="75000"/>
                  </a:schemeClr>
                </a:solidFill>
                <a:latin typeface="Source Sans Pro Black" panose="020B0503030403020204" pitchFamily="34" charset="0"/>
                <a:ea typeface="Source Sans Pro Black" panose="020B0503030403020204" pitchFamily="34" charset="0"/>
              </a:rPr>
              <a:t>”</a:t>
            </a:r>
          </a:p>
        </p:txBody>
      </p:sp>
    </p:spTree>
    <p:extLst>
      <p:ext uri="{BB962C8B-B14F-4D97-AF65-F5344CB8AC3E}">
        <p14:creationId xmlns:p14="http://schemas.microsoft.com/office/powerpoint/2010/main" val="1663178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Enbart-bakgrun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FB83C10-DFC2-C64F-A5F1-F20904CF1CFE}"/>
              </a:ext>
            </a:extLst>
          </p:cNvPr>
          <p:cNvPicPr>
            <a:picLocks noChangeAspect="1"/>
          </p:cNvPicPr>
          <p:nvPr userDrawn="1"/>
        </p:nvPicPr>
        <p:blipFill rotWithShape="1">
          <a:blip r:embed="rId2"/>
          <a:srcRect l="2210" t="22785"/>
          <a:stretch/>
        </p:blipFill>
        <p:spPr>
          <a:xfrm>
            <a:off x="-1" y="-1"/>
            <a:ext cx="3229015" cy="2549645"/>
          </a:xfrm>
          <a:prstGeom prst="rect">
            <a:avLst/>
          </a:prstGeom>
        </p:spPr>
      </p:pic>
      <p:pic>
        <p:nvPicPr>
          <p:cNvPr id="10" name="Bildobjekt 9">
            <a:extLst>
              <a:ext uri="{FF2B5EF4-FFF2-40B4-BE49-F238E27FC236}">
                <a16:creationId xmlns:a16="http://schemas.microsoft.com/office/drawing/2014/main" id="{8A5597D3-8640-6E41-8994-D4F50A192C8A}"/>
              </a:ext>
            </a:extLst>
          </p:cNvPr>
          <p:cNvPicPr>
            <a:picLocks noChangeAspect="1"/>
          </p:cNvPicPr>
          <p:nvPr userDrawn="1"/>
        </p:nvPicPr>
        <p:blipFill rotWithShape="1">
          <a:blip r:embed="rId3"/>
          <a:srcRect r="2464" b="5397"/>
          <a:stretch/>
        </p:blipFill>
        <p:spPr>
          <a:xfrm>
            <a:off x="6642582" y="1475450"/>
            <a:ext cx="5549418" cy="5382550"/>
          </a:xfrm>
          <a:prstGeom prst="rect">
            <a:avLst/>
          </a:prstGeom>
        </p:spPr>
      </p:pic>
      <p:sp>
        <p:nvSpPr>
          <p:cNvPr id="2" name="Platshållare för datum 1">
            <a:extLst>
              <a:ext uri="{FF2B5EF4-FFF2-40B4-BE49-F238E27FC236}">
                <a16:creationId xmlns:a16="http://schemas.microsoft.com/office/drawing/2014/main" id="{52DED4D6-48B2-FB4C-A8A7-076966AB1455}"/>
              </a:ext>
            </a:extLst>
          </p:cNvPr>
          <p:cNvSpPr>
            <a:spLocks noGrp="1"/>
          </p:cNvSpPr>
          <p:nvPr>
            <p:ph type="dt" sz="half" idx="10"/>
          </p:nvPr>
        </p:nvSpPr>
        <p:spPr>
          <a:xfrm>
            <a:off x="838200" y="6356350"/>
            <a:ext cx="2743200" cy="365125"/>
          </a:xfrm>
          <a:prstGeom prst="rect">
            <a:avLst/>
          </a:prstGeom>
        </p:spPr>
        <p:txBody>
          <a:bodyPr/>
          <a:lstStyle/>
          <a:p>
            <a:fld id="{1C5F4B01-57FB-7745-81D6-5530FF8259E9}" type="datetime1">
              <a:rPr lang="sv-SE" smtClean="0"/>
              <a:t>2022-09-26</a:t>
            </a:fld>
            <a:endParaRPr lang="en-US"/>
          </a:p>
        </p:txBody>
      </p:sp>
      <p:sp>
        <p:nvSpPr>
          <p:cNvPr id="3" name="Platshållare för sidfot 2">
            <a:extLst>
              <a:ext uri="{FF2B5EF4-FFF2-40B4-BE49-F238E27FC236}">
                <a16:creationId xmlns:a16="http://schemas.microsoft.com/office/drawing/2014/main" id="{764FE231-7952-8245-ACD6-7588692F375B}"/>
              </a:ext>
            </a:extLst>
          </p:cNvPr>
          <p:cNvSpPr>
            <a:spLocks noGrp="1"/>
          </p:cNvSpPr>
          <p:nvPr>
            <p:ph type="ftr" sz="quarter" idx="11"/>
          </p:nvPr>
        </p:nvSpPr>
        <p:spPr>
          <a:xfrm>
            <a:off x="4038600" y="6356350"/>
            <a:ext cx="4114800" cy="365125"/>
          </a:xfrm>
          <a:prstGeom prst="rect">
            <a:avLst/>
          </a:prstGeom>
        </p:spPr>
        <p:txBody>
          <a:bodyPr/>
          <a:lstStyle/>
          <a:p>
            <a:r>
              <a:rPr lang="en-US"/>
              <a:t>FÖR ETT MER VÄLMÅENDE OCH ENGAGERAT ARBETSLIV | HEJENGAGEMANG.SE</a:t>
            </a:r>
          </a:p>
        </p:txBody>
      </p:sp>
      <p:sp>
        <p:nvSpPr>
          <p:cNvPr id="4" name="Platshållare för bildnummer 3">
            <a:extLst>
              <a:ext uri="{FF2B5EF4-FFF2-40B4-BE49-F238E27FC236}">
                <a16:creationId xmlns:a16="http://schemas.microsoft.com/office/drawing/2014/main" id="{1DA3B018-4984-0147-AB3D-74BC6F839E4A}"/>
              </a:ext>
            </a:extLst>
          </p:cNvPr>
          <p:cNvSpPr>
            <a:spLocks noGrp="1"/>
          </p:cNvSpPr>
          <p:nvPr>
            <p:ph type="sldNum" sz="quarter" idx="12"/>
          </p:nvPr>
        </p:nvSpPr>
        <p:spPr>
          <a:xfrm>
            <a:off x="8610600" y="6356350"/>
            <a:ext cx="2743200"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47101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2DED4D6-48B2-FB4C-A8A7-076966AB1455}"/>
              </a:ext>
            </a:extLst>
          </p:cNvPr>
          <p:cNvSpPr>
            <a:spLocks noGrp="1"/>
          </p:cNvSpPr>
          <p:nvPr>
            <p:ph type="dt" sz="half" idx="10"/>
          </p:nvPr>
        </p:nvSpPr>
        <p:spPr>
          <a:xfrm>
            <a:off x="838200" y="6356350"/>
            <a:ext cx="2743200" cy="365125"/>
          </a:xfrm>
          <a:prstGeom prst="rect">
            <a:avLst/>
          </a:prstGeom>
        </p:spPr>
        <p:txBody>
          <a:bodyPr/>
          <a:lstStyle/>
          <a:p>
            <a:fld id="{41CD8EB2-5DA8-A946-9575-3201F99BFA8D}" type="datetime1">
              <a:rPr lang="sv-SE" smtClean="0"/>
              <a:t>2022-09-26</a:t>
            </a:fld>
            <a:endParaRPr lang="en-US"/>
          </a:p>
        </p:txBody>
      </p:sp>
      <p:sp>
        <p:nvSpPr>
          <p:cNvPr id="3" name="Platshållare för sidfot 2">
            <a:extLst>
              <a:ext uri="{FF2B5EF4-FFF2-40B4-BE49-F238E27FC236}">
                <a16:creationId xmlns:a16="http://schemas.microsoft.com/office/drawing/2014/main" id="{764FE231-7952-8245-ACD6-7588692F375B}"/>
              </a:ext>
            </a:extLst>
          </p:cNvPr>
          <p:cNvSpPr>
            <a:spLocks noGrp="1"/>
          </p:cNvSpPr>
          <p:nvPr>
            <p:ph type="ftr" sz="quarter" idx="11"/>
          </p:nvPr>
        </p:nvSpPr>
        <p:spPr>
          <a:xfrm>
            <a:off x="4038600" y="6356350"/>
            <a:ext cx="4114800" cy="365125"/>
          </a:xfrm>
          <a:prstGeom prst="rect">
            <a:avLst/>
          </a:prstGeom>
        </p:spPr>
        <p:txBody>
          <a:bodyPr/>
          <a:lstStyle/>
          <a:p>
            <a:r>
              <a:rPr lang="en-US"/>
              <a:t>FÖR ETT MER VÄLMÅENDE OCH ENGAGERAT ARBETSLIV | HEJENGAGEMANG.SE</a:t>
            </a:r>
          </a:p>
        </p:txBody>
      </p:sp>
      <p:sp>
        <p:nvSpPr>
          <p:cNvPr id="4" name="Platshållare för bildnummer 3">
            <a:extLst>
              <a:ext uri="{FF2B5EF4-FFF2-40B4-BE49-F238E27FC236}">
                <a16:creationId xmlns:a16="http://schemas.microsoft.com/office/drawing/2014/main" id="{1DA3B018-4984-0147-AB3D-74BC6F839E4A}"/>
              </a:ext>
            </a:extLst>
          </p:cNvPr>
          <p:cNvSpPr>
            <a:spLocks noGrp="1"/>
          </p:cNvSpPr>
          <p:nvPr>
            <p:ph type="sldNum" sz="quarter" idx="12"/>
          </p:nvPr>
        </p:nvSpPr>
        <p:spPr>
          <a:xfrm>
            <a:off x="8610600" y="6356350"/>
            <a:ext cx="2743200"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860448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5_Stor 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28D26F-40C8-534A-9990-CC6192F3215A}"/>
              </a:ext>
            </a:extLst>
          </p:cNvPr>
          <p:cNvSpPr>
            <a:spLocks noGrp="1"/>
          </p:cNvSpPr>
          <p:nvPr>
            <p:ph type="title"/>
          </p:nvPr>
        </p:nvSpPr>
        <p:spPr>
          <a:xfrm>
            <a:off x="838200" y="1094330"/>
            <a:ext cx="10515600" cy="1325563"/>
          </a:xfrm>
        </p:spPr>
        <p:txBody>
          <a:bodyPr/>
          <a:lstStyle>
            <a:lvl1pPr algn="ctr">
              <a:defRPr>
                <a:solidFill>
                  <a:schemeClr val="accent2"/>
                </a:solidFill>
              </a:defRPr>
            </a:lvl1pPr>
          </a:lstStyle>
          <a:p>
            <a:r>
              <a:rPr lang="sv-SE" dirty="0"/>
              <a:t>Klicka här för att ändra mall för rubrikformat</a:t>
            </a:r>
          </a:p>
        </p:txBody>
      </p:sp>
      <p:sp>
        <p:nvSpPr>
          <p:cNvPr id="3" name="Platshållare för datum 2">
            <a:extLst>
              <a:ext uri="{FF2B5EF4-FFF2-40B4-BE49-F238E27FC236}">
                <a16:creationId xmlns:a16="http://schemas.microsoft.com/office/drawing/2014/main" id="{31592B5F-A05F-DE4B-81A3-0931362A4171}"/>
              </a:ext>
            </a:extLst>
          </p:cNvPr>
          <p:cNvSpPr>
            <a:spLocks noGrp="1"/>
          </p:cNvSpPr>
          <p:nvPr>
            <p:ph type="dt" sz="half" idx="10"/>
          </p:nvPr>
        </p:nvSpPr>
        <p:spPr>
          <a:xfrm>
            <a:off x="838200" y="6356350"/>
            <a:ext cx="2743200" cy="365125"/>
          </a:xfrm>
          <a:prstGeom prst="rect">
            <a:avLst/>
          </a:prstGeom>
        </p:spPr>
        <p:txBody>
          <a:bodyPr/>
          <a:lstStyle/>
          <a:p>
            <a:fld id="{48F78057-82E0-9C43-9869-2D881F4D730A}" type="datetime1">
              <a:rPr lang="sv-SE" smtClean="0"/>
              <a:t>2022-09-26</a:t>
            </a:fld>
            <a:endParaRPr lang="en-US"/>
          </a:p>
        </p:txBody>
      </p:sp>
      <p:sp>
        <p:nvSpPr>
          <p:cNvPr id="4" name="Platshållare för sidfot 3">
            <a:extLst>
              <a:ext uri="{FF2B5EF4-FFF2-40B4-BE49-F238E27FC236}">
                <a16:creationId xmlns:a16="http://schemas.microsoft.com/office/drawing/2014/main" id="{85272502-4B8F-A548-9C82-24BE38D2A3B3}"/>
              </a:ext>
            </a:extLst>
          </p:cNvPr>
          <p:cNvSpPr>
            <a:spLocks noGrp="1"/>
          </p:cNvSpPr>
          <p:nvPr>
            <p:ph type="ftr" sz="quarter" idx="11"/>
          </p:nvPr>
        </p:nvSpPr>
        <p:spPr>
          <a:xfrm>
            <a:off x="4038600" y="6356350"/>
            <a:ext cx="4114800" cy="365125"/>
          </a:xfrm>
          <a:prstGeom prst="rect">
            <a:avLst/>
          </a:prstGeom>
        </p:spPr>
        <p:txBody>
          <a:bodyPr/>
          <a:lstStyle/>
          <a:p>
            <a:r>
              <a:rPr lang="en-US"/>
              <a:t>FÖR ETT MER VÄLMÅENDE OCH ENGAGERAT ARBETSLIV | HEJENGAGEMANG.SE</a:t>
            </a:r>
          </a:p>
        </p:txBody>
      </p:sp>
      <p:sp>
        <p:nvSpPr>
          <p:cNvPr id="5" name="Platshållare för bildnummer 4">
            <a:extLst>
              <a:ext uri="{FF2B5EF4-FFF2-40B4-BE49-F238E27FC236}">
                <a16:creationId xmlns:a16="http://schemas.microsoft.com/office/drawing/2014/main" id="{1E281C8B-A669-A04D-9C8E-2CCE9F9CD96B}"/>
              </a:ext>
            </a:extLst>
          </p:cNvPr>
          <p:cNvSpPr>
            <a:spLocks noGrp="1"/>
          </p:cNvSpPr>
          <p:nvPr>
            <p:ph type="sldNum" sz="quarter" idx="12"/>
          </p:nvPr>
        </p:nvSpPr>
        <p:spPr>
          <a:xfrm>
            <a:off x="8610600" y="6356350"/>
            <a:ext cx="2743200"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653578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vsnittsrubrik">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BDCC81-A50C-D74C-A896-50C5E9CF2D54}"/>
              </a:ext>
            </a:extLst>
          </p:cNvPr>
          <p:cNvSpPr>
            <a:spLocks noGrp="1"/>
          </p:cNvSpPr>
          <p:nvPr>
            <p:ph type="title"/>
          </p:nvPr>
        </p:nvSpPr>
        <p:spPr>
          <a:xfrm>
            <a:off x="1605279" y="1554479"/>
            <a:ext cx="6548121" cy="2852737"/>
          </a:xfrm>
        </p:spPr>
        <p:txBody>
          <a:bodyPr anchor="b"/>
          <a:lstStyle>
            <a:lvl1pPr>
              <a:defRPr sz="5400">
                <a:solidFill>
                  <a:schemeClr val="accent3"/>
                </a:solidFill>
              </a:defRPr>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22A4C91-31AD-5047-82F8-D83FB448D341}"/>
              </a:ext>
            </a:extLst>
          </p:cNvPr>
          <p:cNvSpPr>
            <a:spLocks noGrp="1"/>
          </p:cNvSpPr>
          <p:nvPr>
            <p:ph type="body" idx="1"/>
          </p:nvPr>
        </p:nvSpPr>
        <p:spPr>
          <a:xfrm>
            <a:off x="1605279" y="4434205"/>
            <a:ext cx="6548121" cy="636264"/>
          </a:xfrm>
        </p:spPr>
        <p:txBody>
          <a:bodyPr>
            <a:normAutofit/>
          </a:bodyPr>
          <a:lstStyle>
            <a:lvl1pPr marL="0" indent="0">
              <a:buNone/>
              <a:defRPr sz="20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D01A3D96-9379-F545-A457-16BDE564300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1"/>
                </a:solidFill>
              </a:defRPr>
            </a:lvl1pPr>
          </a:lstStyle>
          <a:p>
            <a:fld id="{B7B61B4B-D169-EE4D-9A31-7E54210EF02E}" type="datetime1">
              <a:rPr lang="sv-SE" smtClean="0"/>
              <a:t>2022-09-26</a:t>
            </a:fld>
            <a:endParaRPr lang="en-US"/>
          </a:p>
        </p:txBody>
      </p:sp>
      <p:sp>
        <p:nvSpPr>
          <p:cNvPr id="5" name="Platshållare för sidfot 4">
            <a:extLst>
              <a:ext uri="{FF2B5EF4-FFF2-40B4-BE49-F238E27FC236}">
                <a16:creationId xmlns:a16="http://schemas.microsoft.com/office/drawing/2014/main" id="{B37DD9D8-0562-B54E-B26A-90A4D82FFDA3}"/>
              </a:ext>
            </a:extLst>
          </p:cNvPr>
          <p:cNvSpPr>
            <a:spLocks noGrp="1"/>
          </p:cNvSpPr>
          <p:nvPr>
            <p:ph type="ftr" sz="quarter" idx="11"/>
          </p:nvPr>
        </p:nvSpPr>
        <p:spPr>
          <a:xfrm>
            <a:off x="4038600" y="6356350"/>
            <a:ext cx="4114800" cy="365125"/>
          </a:xfrm>
          <a:prstGeom prst="rect">
            <a:avLst/>
          </a:prstGeom>
        </p:spPr>
        <p:txBody>
          <a:bodyPr/>
          <a:lstStyle>
            <a:lvl1pPr>
              <a:defRPr>
                <a:solidFill>
                  <a:schemeClr val="accent1"/>
                </a:solidFill>
              </a:defRPr>
            </a:lvl1pPr>
          </a:lstStyle>
          <a:p>
            <a:r>
              <a:rPr lang="en-US"/>
              <a:t>FÖR ETT MER VÄLMÅENDE OCH ENGAGERAT ARBETSLIV | HEJENGAGEMANG.SE</a:t>
            </a:r>
            <a:endParaRPr lang="en-US" dirty="0"/>
          </a:p>
        </p:txBody>
      </p:sp>
      <p:sp>
        <p:nvSpPr>
          <p:cNvPr id="6" name="Platshållare för bildnummer 5">
            <a:extLst>
              <a:ext uri="{FF2B5EF4-FFF2-40B4-BE49-F238E27FC236}">
                <a16:creationId xmlns:a16="http://schemas.microsoft.com/office/drawing/2014/main" id="{8ED21D17-67B7-BA4B-A323-0CB6CE6D90C3}"/>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accent1"/>
                </a:solidFill>
              </a:defRPr>
            </a:lvl1pPr>
          </a:lstStyle>
          <a:p>
            <a:fld id="{1CF2D47E-0AF1-4C27-801F-64E3E5BF7F72}" type="slidenum">
              <a:rPr lang="en-US" smtClean="0"/>
              <a:pPr/>
              <a:t>‹#›</a:t>
            </a:fld>
            <a:endParaRPr lang="en-US"/>
          </a:p>
        </p:txBody>
      </p:sp>
      <p:cxnSp>
        <p:nvCxnSpPr>
          <p:cNvPr id="8" name="Rak 7">
            <a:extLst>
              <a:ext uri="{FF2B5EF4-FFF2-40B4-BE49-F238E27FC236}">
                <a16:creationId xmlns:a16="http://schemas.microsoft.com/office/drawing/2014/main" id="{3098762A-400F-1C46-B50C-D8C96BB3D6FA}"/>
              </a:ext>
            </a:extLst>
          </p:cNvPr>
          <p:cNvCxnSpPr>
            <a:cxnSpLocks/>
          </p:cNvCxnSpPr>
          <p:nvPr userDrawn="1"/>
        </p:nvCxnSpPr>
        <p:spPr>
          <a:xfrm>
            <a:off x="1605280" y="5303520"/>
            <a:ext cx="8981440" cy="0"/>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10" name="Platshållare för bild 9">
            <a:extLst>
              <a:ext uri="{FF2B5EF4-FFF2-40B4-BE49-F238E27FC236}">
                <a16:creationId xmlns:a16="http://schemas.microsoft.com/office/drawing/2014/main" id="{96D9677B-B26F-4247-B855-404DF548F263}"/>
              </a:ext>
            </a:extLst>
          </p:cNvPr>
          <p:cNvSpPr>
            <a:spLocks noGrp="1"/>
          </p:cNvSpPr>
          <p:nvPr>
            <p:ph type="pic" sz="quarter" idx="13"/>
          </p:nvPr>
        </p:nvSpPr>
        <p:spPr>
          <a:xfrm>
            <a:off x="8299450" y="1554480"/>
            <a:ext cx="2287588" cy="3515996"/>
          </a:xfrm>
        </p:spPr>
        <p:txBody>
          <a:bodyPr/>
          <a:lstStyle/>
          <a:p>
            <a:endParaRPr lang="sv-SE"/>
          </a:p>
        </p:txBody>
      </p:sp>
    </p:spTree>
    <p:extLst>
      <p:ext uri="{BB962C8B-B14F-4D97-AF65-F5344CB8AC3E}">
        <p14:creationId xmlns:p14="http://schemas.microsoft.com/office/powerpoint/2010/main" val="1493820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Avsnittsrubrik-2">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BDCC81-A50C-D74C-A896-50C5E9CF2D54}"/>
              </a:ext>
            </a:extLst>
          </p:cNvPr>
          <p:cNvSpPr>
            <a:spLocks noGrp="1"/>
          </p:cNvSpPr>
          <p:nvPr>
            <p:ph type="title"/>
          </p:nvPr>
        </p:nvSpPr>
        <p:spPr>
          <a:xfrm>
            <a:off x="1605279" y="1554479"/>
            <a:ext cx="6548121" cy="2852737"/>
          </a:xfrm>
        </p:spPr>
        <p:txBody>
          <a:bodyPr anchor="b"/>
          <a:lstStyle>
            <a:lvl1pPr>
              <a:defRPr sz="5400">
                <a:solidFill>
                  <a:schemeClr val="accent1"/>
                </a:solidFill>
              </a:defRPr>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22A4C91-31AD-5047-82F8-D83FB448D341}"/>
              </a:ext>
            </a:extLst>
          </p:cNvPr>
          <p:cNvSpPr>
            <a:spLocks noGrp="1"/>
          </p:cNvSpPr>
          <p:nvPr>
            <p:ph type="body" idx="1"/>
          </p:nvPr>
        </p:nvSpPr>
        <p:spPr>
          <a:xfrm>
            <a:off x="1605279" y="4434205"/>
            <a:ext cx="6548121" cy="636264"/>
          </a:xfrm>
        </p:spPr>
        <p:txBody>
          <a:bodyPr>
            <a:normAutofit/>
          </a:bodyPr>
          <a:lstStyle>
            <a:lvl1pPr marL="0" indent="0">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D01A3D96-9379-F545-A457-16BDE5643005}"/>
              </a:ext>
            </a:extLst>
          </p:cNvPr>
          <p:cNvSpPr>
            <a:spLocks noGrp="1"/>
          </p:cNvSpPr>
          <p:nvPr>
            <p:ph type="dt" sz="half" idx="10"/>
          </p:nvPr>
        </p:nvSpPr>
        <p:spPr>
          <a:xfrm>
            <a:off x="838200" y="6356350"/>
            <a:ext cx="2743200" cy="365125"/>
          </a:xfrm>
          <a:prstGeom prst="rect">
            <a:avLst/>
          </a:prstGeom>
        </p:spPr>
        <p:txBody>
          <a:bodyPr/>
          <a:lstStyle>
            <a:lvl1pPr>
              <a:defRPr>
                <a:solidFill>
                  <a:schemeClr val="accent3"/>
                </a:solidFill>
              </a:defRPr>
            </a:lvl1pPr>
          </a:lstStyle>
          <a:p>
            <a:fld id="{52FE8CCD-6EE7-B344-A21E-F2C6FF4189C5}" type="datetime1">
              <a:rPr lang="sv-SE" smtClean="0"/>
              <a:t>2022-09-26</a:t>
            </a:fld>
            <a:endParaRPr lang="en-US"/>
          </a:p>
        </p:txBody>
      </p:sp>
      <p:sp>
        <p:nvSpPr>
          <p:cNvPr id="5" name="Platshållare för sidfot 4">
            <a:extLst>
              <a:ext uri="{FF2B5EF4-FFF2-40B4-BE49-F238E27FC236}">
                <a16:creationId xmlns:a16="http://schemas.microsoft.com/office/drawing/2014/main" id="{B37DD9D8-0562-B54E-B26A-90A4D82FFDA3}"/>
              </a:ext>
            </a:extLst>
          </p:cNvPr>
          <p:cNvSpPr>
            <a:spLocks noGrp="1"/>
          </p:cNvSpPr>
          <p:nvPr>
            <p:ph type="ftr" sz="quarter" idx="11"/>
          </p:nvPr>
        </p:nvSpPr>
        <p:spPr>
          <a:xfrm>
            <a:off x="4038600" y="6356350"/>
            <a:ext cx="4114800" cy="365125"/>
          </a:xfrm>
          <a:prstGeom prst="rect">
            <a:avLst/>
          </a:prstGeom>
        </p:spPr>
        <p:txBody>
          <a:bodyPr/>
          <a:lstStyle>
            <a:lvl1pPr>
              <a:defRPr>
                <a:solidFill>
                  <a:schemeClr val="accent3"/>
                </a:solidFill>
              </a:defRPr>
            </a:lvl1pPr>
          </a:lstStyle>
          <a:p>
            <a:r>
              <a:rPr lang="en-US"/>
              <a:t>FÖR ETT MER VÄLMÅENDE OCH ENGAGERAT ARBETSLIV | HEJENGAGEMANG.SE</a:t>
            </a:r>
            <a:endParaRPr lang="en-US" dirty="0"/>
          </a:p>
        </p:txBody>
      </p:sp>
      <p:sp>
        <p:nvSpPr>
          <p:cNvPr id="6" name="Platshållare för bildnummer 5">
            <a:extLst>
              <a:ext uri="{FF2B5EF4-FFF2-40B4-BE49-F238E27FC236}">
                <a16:creationId xmlns:a16="http://schemas.microsoft.com/office/drawing/2014/main" id="{8ED21D17-67B7-BA4B-A323-0CB6CE6D90C3}"/>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accent3"/>
                </a:solidFill>
              </a:defRPr>
            </a:lvl1pPr>
          </a:lstStyle>
          <a:p>
            <a:fld id="{1CF2D47E-0AF1-4C27-801F-64E3E5BF7F72}" type="slidenum">
              <a:rPr lang="en-US" smtClean="0"/>
              <a:pPr/>
              <a:t>‹#›</a:t>
            </a:fld>
            <a:endParaRPr lang="en-US"/>
          </a:p>
        </p:txBody>
      </p:sp>
      <p:cxnSp>
        <p:nvCxnSpPr>
          <p:cNvPr id="8" name="Rak 7">
            <a:extLst>
              <a:ext uri="{FF2B5EF4-FFF2-40B4-BE49-F238E27FC236}">
                <a16:creationId xmlns:a16="http://schemas.microsoft.com/office/drawing/2014/main" id="{3098762A-400F-1C46-B50C-D8C96BB3D6FA}"/>
              </a:ext>
            </a:extLst>
          </p:cNvPr>
          <p:cNvCxnSpPr>
            <a:cxnSpLocks/>
          </p:cNvCxnSpPr>
          <p:nvPr userDrawn="1"/>
        </p:nvCxnSpPr>
        <p:spPr>
          <a:xfrm>
            <a:off x="1605280" y="5303520"/>
            <a:ext cx="8981440" cy="0"/>
          </a:xfrm>
          <a:prstGeom prst="line">
            <a:avLst/>
          </a:prstGeom>
          <a:ln w="1905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0" name="Platshållare för bild 9">
            <a:extLst>
              <a:ext uri="{FF2B5EF4-FFF2-40B4-BE49-F238E27FC236}">
                <a16:creationId xmlns:a16="http://schemas.microsoft.com/office/drawing/2014/main" id="{96D9677B-B26F-4247-B855-404DF548F263}"/>
              </a:ext>
            </a:extLst>
          </p:cNvPr>
          <p:cNvSpPr>
            <a:spLocks noGrp="1"/>
          </p:cNvSpPr>
          <p:nvPr>
            <p:ph type="pic" sz="quarter" idx="13"/>
          </p:nvPr>
        </p:nvSpPr>
        <p:spPr>
          <a:xfrm>
            <a:off x="8299450" y="1554480"/>
            <a:ext cx="2287588" cy="3515996"/>
          </a:xfrm>
        </p:spPr>
        <p:txBody>
          <a:bodyPr/>
          <a:lstStyle/>
          <a:p>
            <a:endParaRPr lang="sv-SE"/>
          </a:p>
        </p:txBody>
      </p:sp>
    </p:spTree>
    <p:extLst>
      <p:ext uri="{BB962C8B-B14F-4D97-AF65-F5344CB8AC3E}">
        <p14:creationId xmlns:p14="http://schemas.microsoft.com/office/powerpoint/2010/main" val="1827232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Stor 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28D26F-40C8-534A-9990-CC6192F3215A}"/>
              </a:ext>
            </a:extLst>
          </p:cNvPr>
          <p:cNvSpPr>
            <a:spLocks noGrp="1"/>
          </p:cNvSpPr>
          <p:nvPr>
            <p:ph type="title"/>
          </p:nvPr>
        </p:nvSpPr>
        <p:spPr>
          <a:xfrm>
            <a:off x="838200" y="1094330"/>
            <a:ext cx="10515600" cy="1325563"/>
          </a:xfrm>
        </p:spPr>
        <p:txBody>
          <a:bodyPr/>
          <a:lstStyle>
            <a:lvl1pPr algn="ctr">
              <a:defRPr>
                <a:solidFill>
                  <a:schemeClr val="accent1"/>
                </a:solidFill>
              </a:defRPr>
            </a:lvl1pPr>
          </a:lstStyle>
          <a:p>
            <a:r>
              <a:rPr lang="sv-SE" dirty="0"/>
              <a:t>Klicka här för att ändra mall för rubrikformat</a:t>
            </a:r>
          </a:p>
        </p:txBody>
      </p:sp>
      <p:sp>
        <p:nvSpPr>
          <p:cNvPr id="3" name="Platshållare för datum 2">
            <a:extLst>
              <a:ext uri="{FF2B5EF4-FFF2-40B4-BE49-F238E27FC236}">
                <a16:creationId xmlns:a16="http://schemas.microsoft.com/office/drawing/2014/main" id="{31592B5F-A05F-DE4B-81A3-0931362A4171}"/>
              </a:ext>
            </a:extLst>
          </p:cNvPr>
          <p:cNvSpPr>
            <a:spLocks noGrp="1"/>
          </p:cNvSpPr>
          <p:nvPr>
            <p:ph type="dt" sz="half" idx="10"/>
          </p:nvPr>
        </p:nvSpPr>
        <p:spPr>
          <a:xfrm>
            <a:off x="838200" y="6356350"/>
            <a:ext cx="2743200" cy="365125"/>
          </a:xfrm>
          <a:prstGeom prst="rect">
            <a:avLst/>
          </a:prstGeom>
        </p:spPr>
        <p:txBody>
          <a:bodyPr/>
          <a:lstStyle/>
          <a:p>
            <a:fld id="{EE9A8C05-6EB2-5342-82AE-853C75B62E79}" type="datetime1">
              <a:rPr lang="sv-SE" smtClean="0"/>
              <a:t>2022-09-26</a:t>
            </a:fld>
            <a:endParaRPr lang="en-US"/>
          </a:p>
        </p:txBody>
      </p:sp>
      <p:sp>
        <p:nvSpPr>
          <p:cNvPr id="4" name="Platshållare för sidfot 3">
            <a:extLst>
              <a:ext uri="{FF2B5EF4-FFF2-40B4-BE49-F238E27FC236}">
                <a16:creationId xmlns:a16="http://schemas.microsoft.com/office/drawing/2014/main" id="{85272502-4B8F-A548-9C82-24BE38D2A3B3}"/>
              </a:ext>
            </a:extLst>
          </p:cNvPr>
          <p:cNvSpPr>
            <a:spLocks noGrp="1"/>
          </p:cNvSpPr>
          <p:nvPr>
            <p:ph type="ftr" sz="quarter" idx="11"/>
          </p:nvPr>
        </p:nvSpPr>
        <p:spPr>
          <a:xfrm>
            <a:off x="4038600" y="6356350"/>
            <a:ext cx="4114800" cy="365125"/>
          </a:xfrm>
          <a:prstGeom prst="rect">
            <a:avLst/>
          </a:prstGeom>
        </p:spPr>
        <p:txBody>
          <a:bodyPr/>
          <a:lstStyle/>
          <a:p>
            <a:r>
              <a:rPr lang="en-US"/>
              <a:t>FÖR ETT MER VÄLMÅENDE OCH ENGAGERAT ARBETSLIV | HEJENGAGEMANG.SE</a:t>
            </a:r>
          </a:p>
        </p:txBody>
      </p:sp>
      <p:sp>
        <p:nvSpPr>
          <p:cNvPr id="5" name="Platshållare för bildnummer 4">
            <a:extLst>
              <a:ext uri="{FF2B5EF4-FFF2-40B4-BE49-F238E27FC236}">
                <a16:creationId xmlns:a16="http://schemas.microsoft.com/office/drawing/2014/main" id="{1E281C8B-A669-A04D-9C8E-2CCE9F9CD96B}"/>
              </a:ext>
            </a:extLst>
          </p:cNvPr>
          <p:cNvSpPr>
            <a:spLocks noGrp="1"/>
          </p:cNvSpPr>
          <p:nvPr>
            <p:ph type="sldNum" sz="quarter" idx="12"/>
          </p:nvPr>
        </p:nvSpPr>
        <p:spPr>
          <a:xfrm>
            <a:off x="8610600" y="6356350"/>
            <a:ext cx="2743200" cy="365125"/>
          </a:xfrm>
          <a:prstGeom prst="rect">
            <a:avLst/>
          </a:prstGeom>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651364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brik och innehål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49FFC20-9E20-4749-A74F-3E24D0552946}"/>
              </a:ext>
            </a:extLst>
          </p:cNvPr>
          <p:cNvSpPr>
            <a:spLocks noGrp="1"/>
          </p:cNvSpPr>
          <p:nvPr>
            <p:ph type="title"/>
          </p:nvPr>
        </p:nvSpPr>
        <p:spPr>
          <a:xfrm>
            <a:off x="1373529" y="365125"/>
            <a:ext cx="9444941" cy="1325563"/>
          </a:xfrm>
        </p:spPr>
        <p:txBody>
          <a:bodyPr anchor="b"/>
          <a:lstStyle>
            <a:lvl1pPr>
              <a:defRPr b="1" i="0">
                <a:solidFill>
                  <a:schemeClr val="accent1"/>
                </a:solidFill>
                <a:latin typeface="Source Sans Pro Semibold" panose="020B0503030403020204" pitchFamily="34" charset="0"/>
                <a:ea typeface="Source Sans Pro Semibold" panose="020B0503030403020204" pitchFamily="34" charset="0"/>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2798709A-2E8A-6F47-BA70-4441CA859579}"/>
              </a:ext>
            </a:extLst>
          </p:cNvPr>
          <p:cNvSpPr>
            <a:spLocks noGrp="1"/>
          </p:cNvSpPr>
          <p:nvPr>
            <p:ph idx="1"/>
          </p:nvPr>
        </p:nvSpPr>
        <p:spPr>
          <a:xfrm>
            <a:off x="1373528" y="2141315"/>
            <a:ext cx="9444942" cy="4035647"/>
          </a:xfrm>
        </p:spPr>
        <p:txBody>
          <a:bodyPr>
            <a:normAutofit/>
          </a:bodyPr>
          <a:lstStyle>
            <a:lvl1pPr>
              <a:lnSpc>
                <a:spcPct val="100000"/>
              </a:lnSpc>
              <a:spcAft>
                <a:spcPts val="800"/>
              </a:spcAft>
              <a:defRPr sz="2400"/>
            </a:lvl1pPr>
            <a:lvl2pPr>
              <a:lnSpc>
                <a:spcPct val="100000"/>
              </a:lnSpc>
              <a:spcAft>
                <a:spcPts val="800"/>
              </a:spcAft>
              <a:defRPr sz="2000"/>
            </a:lvl2pPr>
            <a:lvl3pPr>
              <a:lnSpc>
                <a:spcPct val="100000"/>
              </a:lnSpc>
              <a:spcAft>
                <a:spcPts val="800"/>
              </a:spcAft>
              <a:defRPr sz="1800"/>
            </a:lvl3pPr>
            <a:lvl4pPr>
              <a:lnSpc>
                <a:spcPct val="100000"/>
              </a:lnSpc>
              <a:spcAft>
                <a:spcPts val="800"/>
              </a:spcAft>
              <a:defRPr sz="1600"/>
            </a:lvl4pPr>
            <a:lvl5pPr>
              <a:lnSpc>
                <a:spcPct val="100000"/>
              </a:lnSpc>
              <a:spcAft>
                <a:spcPts val="800"/>
              </a:spcAft>
              <a:defRPr sz="16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datum 9">
            <a:extLst>
              <a:ext uri="{FF2B5EF4-FFF2-40B4-BE49-F238E27FC236}">
                <a16:creationId xmlns:a16="http://schemas.microsoft.com/office/drawing/2014/main" id="{FC7EEAD8-3935-4C47-8942-DE3F30E8D7EC}"/>
              </a:ext>
            </a:extLst>
          </p:cNvPr>
          <p:cNvSpPr>
            <a:spLocks noGrp="1"/>
          </p:cNvSpPr>
          <p:nvPr>
            <p:ph type="dt" sz="half" idx="10"/>
          </p:nvPr>
        </p:nvSpPr>
        <p:spPr/>
        <p:txBody>
          <a:bodyPr/>
          <a:lstStyle>
            <a:lvl1pPr>
              <a:defRPr>
                <a:solidFill>
                  <a:schemeClr val="bg1">
                    <a:lumMod val="85000"/>
                  </a:schemeClr>
                </a:solidFill>
              </a:defRPr>
            </a:lvl1pPr>
          </a:lstStyle>
          <a:p>
            <a:fld id="{B90373B1-58B0-F542-B3E4-9CA219CA6643}" type="datetime1">
              <a:rPr lang="sv-SE" smtClean="0"/>
              <a:t>2022-09-26</a:t>
            </a:fld>
            <a:endParaRPr lang="sv-SE"/>
          </a:p>
        </p:txBody>
      </p:sp>
      <p:sp>
        <p:nvSpPr>
          <p:cNvPr id="11" name="Platshållare för sidfot 10">
            <a:extLst>
              <a:ext uri="{FF2B5EF4-FFF2-40B4-BE49-F238E27FC236}">
                <a16:creationId xmlns:a16="http://schemas.microsoft.com/office/drawing/2014/main" id="{61687952-0594-A443-901E-41F5D4F4183A}"/>
              </a:ext>
            </a:extLst>
          </p:cNvPr>
          <p:cNvSpPr>
            <a:spLocks noGrp="1"/>
          </p:cNvSpPr>
          <p:nvPr>
            <p:ph type="ftr" sz="quarter" idx="11"/>
          </p:nvPr>
        </p:nvSpPr>
        <p:spPr/>
        <p:txBody>
          <a:bodyPr/>
          <a:lstStyle>
            <a:lvl1pPr>
              <a:defRPr sz="800">
                <a:solidFill>
                  <a:schemeClr val="bg1">
                    <a:lumMod val="85000"/>
                  </a:schemeClr>
                </a:solidFill>
              </a:defRPr>
            </a:lvl1pPr>
          </a:lstStyle>
          <a:p>
            <a:r>
              <a:rPr lang="sv-SE"/>
              <a:t>FÖR ETT MER VÄLMÅENDE OCH ENGAGERAT ARBETSLIV | HEJENGAGEMANG.SE</a:t>
            </a:r>
            <a:endParaRPr lang="sv-SE" dirty="0"/>
          </a:p>
        </p:txBody>
      </p:sp>
      <p:sp>
        <p:nvSpPr>
          <p:cNvPr id="12" name="Platshållare för bildnummer 11">
            <a:extLst>
              <a:ext uri="{FF2B5EF4-FFF2-40B4-BE49-F238E27FC236}">
                <a16:creationId xmlns:a16="http://schemas.microsoft.com/office/drawing/2014/main" id="{B0496178-4796-E749-9005-3272EAB3FBE8}"/>
              </a:ext>
            </a:extLst>
          </p:cNvPr>
          <p:cNvSpPr>
            <a:spLocks noGrp="1"/>
          </p:cNvSpPr>
          <p:nvPr>
            <p:ph type="sldNum" sz="quarter" idx="12"/>
          </p:nvPr>
        </p:nvSpPr>
        <p:spPr/>
        <p:txBody>
          <a:bodyPr/>
          <a:lstStyle>
            <a:lvl1pPr>
              <a:defRPr>
                <a:solidFill>
                  <a:schemeClr val="bg1">
                    <a:lumMod val="85000"/>
                  </a:schemeClr>
                </a:solidFill>
              </a:defRPr>
            </a:lvl1pPr>
          </a:lstStyle>
          <a:p>
            <a:fld id="{4B57A013-AD85-7E47-A366-B063563A7256}" type="slidenum">
              <a:rPr lang="sv-SE" smtClean="0"/>
              <a:pPr/>
              <a:t>‹#›</a:t>
            </a:fld>
            <a:endParaRPr lang="sv-SE"/>
          </a:p>
        </p:txBody>
      </p:sp>
      <p:cxnSp>
        <p:nvCxnSpPr>
          <p:cNvPr id="8" name="Rak 7">
            <a:extLst>
              <a:ext uri="{FF2B5EF4-FFF2-40B4-BE49-F238E27FC236}">
                <a16:creationId xmlns:a16="http://schemas.microsoft.com/office/drawing/2014/main" id="{7BBF0733-9DA9-834E-9A86-3AAB97CEF342}"/>
              </a:ext>
            </a:extLst>
          </p:cNvPr>
          <p:cNvCxnSpPr>
            <a:cxnSpLocks/>
          </p:cNvCxnSpPr>
          <p:nvPr userDrawn="1"/>
        </p:nvCxnSpPr>
        <p:spPr>
          <a:xfrm>
            <a:off x="1373529" y="1888988"/>
            <a:ext cx="9444941" cy="0"/>
          </a:xfrm>
          <a:prstGeom prst="line">
            <a:avLst/>
          </a:prstGeom>
          <a:ln w="190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890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itat">
    <p:bg>
      <p:bgPr>
        <a:solidFill>
          <a:schemeClr val="accent3"/>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DA7C5BD6-5410-D84D-91A1-0E4424B4D65B}"/>
              </a:ext>
            </a:extLst>
          </p:cNvPr>
          <p:cNvPicPr>
            <a:picLocks noChangeAspect="1"/>
          </p:cNvPicPr>
          <p:nvPr userDrawn="1"/>
        </p:nvPicPr>
        <p:blipFill rotWithShape="1">
          <a:blip r:embed="rId2">
            <a:alphaModFix amt="70000"/>
          </a:blip>
          <a:srcRect l="34003" t="21813" r="33574" b="51840"/>
          <a:stretch/>
        </p:blipFill>
        <p:spPr>
          <a:xfrm>
            <a:off x="4886730" y="2269220"/>
            <a:ext cx="2418540" cy="2319559"/>
          </a:xfrm>
          <a:prstGeom prst="rect">
            <a:avLst/>
          </a:prstGeom>
        </p:spPr>
      </p:pic>
      <p:sp>
        <p:nvSpPr>
          <p:cNvPr id="2" name="Rubrik 1">
            <a:extLst>
              <a:ext uri="{FF2B5EF4-FFF2-40B4-BE49-F238E27FC236}">
                <a16:creationId xmlns:a16="http://schemas.microsoft.com/office/drawing/2014/main" id="{F928D26F-40C8-534A-9990-CC6192F3215A}"/>
              </a:ext>
            </a:extLst>
          </p:cNvPr>
          <p:cNvSpPr>
            <a:spLocks noGrp="1"/>
          </p:cNvSpPr>
          <p:nvPr>
            <p:ph type="title" hasCustomPrompt="1"/>
          </p:nvPr>
        </p:nvSpPr>
        <p:spPr>
          <a:xfrm>
            <a:off x="2641559" y="1880821"/>
            <a:ext cx="6908881" cy="3096358"/>
          </a:xfrm>
        </p:spPr>
        <p:txBody>
          <a:bodyPr>
            <a:normAutofit/>
          </a:bodyPr>
          <a:lstStyle>
            <a:lvl1pPr algn="ctr">
              <a:defRPr sz="3200" b="0" i="0">
                <a:solidFill>
                  <a:schemeClr val="accent1"/>
                </a:solidFill>
                <a:latin typeface="Source Sans Pro" panose="020B0503030403020204" pitchFamily="34" charset="0"/>
                <a:ea typeface="Source Sans Pro" panose="020B0503030403020204" pitchFamily="34" charset="0"/>
              </a:defRPr>
            </a:lvl1pPr>
          </a:lstStyle>
          <a:p>
            <a:r>
              <a:rPr lang="sv-SE" dirty="0"/>
              <a:t>Klicka här för att lägga till citat. </a:t>
            </a:r>
            <a:br>
              <a:rPr lang="sv-SE" dirty="0"/>
            </a:br>
            <a:r>
              <a:rPr lang="sv-SE" dirty="0"/>
              <a:t>Använd </a:t>
            </a:r>
            <a:r>
              <a:rPr lang="sv-SE" dirty="0" err="1"/>
              <a:t>bold</a:t>
            </a:r>
            <a:r>
              <a:rPr lang="sv-SE" dirty="0"/>
              <a:t> för att förstärka ord.</a:t>
            </a:r>
          </a:p>
        </p:txBody>
      </p:sp>
      <p:sp>
        <p:nvSpPr>
          <p:cNvPr id="8" name="Platshållare för text 7">
            <a:extLst>
              <a:ext uri="{FF2B5EF4-FFF2-40B4-BE49-F238E27FC236}">
                <a16:creationId xmlns:a16="http://schemas.microsoft.com/office/drawing/2014/main" id="{52FD6603-A366-E44F-B8F5-A236609B1C22}"/>
              </a:ext>
            </a:extLst>
          </p:cNvPr>
          <p:cNvSpPr>
            <a:spLocks noGrp="1"/>
          </p:cNvSpPr>
          <p:nvPr>
            <p:ph type="body" sz="quarter" idx="13" hasCustomPrompt="1"/>
          </p:nvPr>
        </p:nvSpPr>
        <p:spPr>
          <a:xfrm>
            <a:off x="2641559" y="1309152"/>
            <a:ext cx="6908881" cy="365125"/>
          </a:xfrm>
        </p:spPr>
        <p:txBody>
          <a:bodyPr>
            <a:noAutofit/>
          </a:bodyPr>
          <a:lstStyle>
            <a:lvl1pPr marL="0" indent="0" algn="ctr">
              <a:buNone/>
              <a:defRPr sz="1200" spc="3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dirty="0"/>
              <a:t>KLICKA HÄR FÖR ATT LÄGGA TILL CITAT-FÖRFATTARE</a:t>
            </a:r>
          </a:p>
        </p:txBody>
      </p:sp>
      <p:pic>
        <p:nvPicPr>
          <p:cNvPr id="11" name="Bildobjekt 10">
            <a:extLst>
              <a:ext uri="{FF2B5EF4-FFF2-40B4-BE49-F238E27FC236}">
                <a16:creationId xmlns:a16="http://schemas.microsoft.com/office/drawing/2014/main" id="{83B64245-E8BD-6A40-97AF-B268CA62293D}"/>
              </a:ext>
            </a:extLst>
          </p:cNvPr>
          <p:cNvPicPr>
            <a:picLocks noChangeAspect="1"/>
          </p:cNvPicPr>
          <p:nvPr userDrawn="1"/>
        </p:nvPicPr>
        <p:blipFill>
          <a:blip r:embed="rId3"/>
          <a:stretch>
            <a:fillRect/>
          </a:stretch>
        </p:blipFill>
        <p:spPr>
          <a:xfrm>
            <a:off x="5667369" y="5755393"/>
            <a:ext cx="857262" cy="700097"/>
          </a:xfrm>
          <a:prstGeom prst="rect">
            <a:avLst/>
          </a:prstGeom>
        </p:spPr>
      </p:pic>
      <p:sp>
        <p:nvSpPr>
          <p:cNvPr id="6" name="Rubrik 4">
            <a:extLst>
              <a:ext uri="{FF2B5EF4-FFF2-40B4-BE49-F238E27FC236}">
                <a16:creationId xmlns:a16="http://schemas.microsoft.com/office/drawing/2014/main" id="{87F923EE-9849-784D-89F1-6D67826B2F1E}"/>
              </a:ext>
            </a:extLst>
          </p:cNvPr>
          <p:cNvSpPr txBox="1">
            <a:spLocks/>
          </p:cNvSpPr>
          <p:nvPr userDrawn="1"/>
        </p:nvSpPr>
        <p:spPr>
          <a:xfrm>
            <a:off x="-577545" y="1486588"/>
            <a:ext cx="346287" cy="124401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4500" b="1" kern="1200">
                <a:solidFill>
                  <a:schemeClr val="accent6"/>
                </a:solidFill>
                <a:latin typeface="Source Sans Pro" panose="020B0503030403020204" pitchFamily="34" charset="0"/>
                <a:ea typeface="Source Sans Pro" panose="020B0503030403020204" pitchFamily="34" charset="0"/>
                <a:cs typeface="+mj-cs"/>
              </a:defRPr>
            </a:lvl1pPr>
          </a:lstStyle>
          <a:p>
            <a:pPr algn="ctr"/>
            <a:r>
              <a:rPr lang="sv-SE" sz="9600" dirty="0">
                <a:solidFill>
                  <a:schemeClr val="accent2">
                    <a:lumMod val="75000"/>
                  </a:schemeClr>
                </a:solidFill>
                <a:latin typeface="Source Sans Pro Black" panose="020B0503030403020204" pitchFamily="34" charset="0"/>
                <a:ea typeface="Source Sans Pro Black" panose="020B0503030403020204" pitchFamily="34" charset="0"/>
              </a:rPr>
              <a:t>”</a:t>
            </a:r>
          </a:p>
        </p:txBody>
      </p:sp>
    </p:spTree>
    <p:extLst>
      <p:ext uri="{BB962C8B-B14F-4D97-AF65-F5344CB8AC3E}">
        <p14:creationId xmlns:p14="http://schemas.microsoft.com/office/powerpoint/2010/main" val="1309661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Enbart-bakgrun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961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Tom-gul2">
    <p:bg>
      <p:bgPr>
        <a:solidFill>
          <a:schemeClr val="accent3">
            <a:lumMod val="60000"/>
            <a:lumOff val="4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173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ild med liten text">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2DED4D6-48B2-FB4C-A8A7-076966AB1455}"/>
              </a:ext>
            </a:extLst>
          </p:cNvPr>
          <p:cNvSpPr>
            <a:spLocks noGrp="1"/>
          </p:cNvSpPr>
          <p:nvPr>
            <p:ph type="dt" sz="half" idx="10"/>
          </p:nvPr>
        </p:nvSpPr>
        <p:spPr>
          <a:xfrm>
            <a:off x="838200" y="6356350"/>
            <a:ext cx="2743200" cy="365125"/>
          </a:xfrm>
          <a:prstGeom prst="rect">
            <a:avLst/>
          </a:prstGeom>
        </p:spPr>
        <p:txBody>
          <a:bodyPr/>
          <a:lstStyle/>
          <a:p>
            <a:fld id="{81CFEA00-E43F-8447-B1FF-B9FA3536285C}" type="datetime1">
              <a:rPr lang="sv-SE" smtClean="0"/>
              <a:t>2022-09-26</a:t>
            </a:fld>
            <a:endParaRPr lang="en-US"/>
          </a:p>
        </p:txBody>
      </p:sp>
      <p:sp>
        <p:nvSpPr>
          <p:cNvPr id="3" name="Platshållare för sidfot 2">
            <a:extLst>
              <a:ext uri="{FF2B5EF4-FFF2-40B4-BE49-F238E27FC236}">
                <a16:creationId xmlns:a16="http://schemas.microsoft.com/office/drawing/2014/main" id="{764FE231-7952-8245-ACD6-7588692F375B}"/>
              </a:ext>
            </a:extLst>
          </p:cNvPr>
          <p:cNvSpPr>
            <a:spLocks noGrp="1"/>
          </p:cNvSpPr>
          <p:nvPr>
            <p:ph type="ftr" sz="quarter" idx="11"/>
          </p:nvPr>
        </p:nvSpPr>
        <p:spPr>
          <a:xfrm>
            <a:off x="4038600" y="6356350"/>
            <a:ext cx="4114800" cy="365125"/>
          </a:xfrm>
          <a:prstGeom prst="rect">
            <a:avLst/>
          </a:prstGeom>
        </p:spPr>
        <p:txBody>
          <a:bodyPr/>
          <a:lstStyle/>
          <a:p>
            <a:r>
              <a:rPr lang="en-US"/>
              <a:t>FÖR ETT MER VÄLMÅENDE OCH ENGAGERAT ARBETSLIV | HEJENGAGEMANG.SE</a:t>
            </a:r>
          </a:p>
        </p:txBody>
      </p:sp>
      <p:sp>
        <p:nvSpPr>
          <p:cNvPr id="4" name="Platshållare för bildnummer 3">
            <a:extLst>
              <a:ext uri="{FF2B5EF4-FFF2-40B4-BE49-F238E27FC236}">
                <a16:creationId xmlns:a16="http://schemas.microsoft.com/office/drawing/2014/main" id="{1DA3B018-4984-0147-AB3D-74BC6F839E4A}"/>
              </a:ext>
            </a:extLst>
          </p:cNvPr>
          <p:cNvSpPr>
            <a:spLocks noGrp="1"/>
          </p:cNvSpPr>
          <p:nvPr>
            <p:ph type="sldNum" sz="quarter" idx="12"/>
          </p:nvPr>
        </p:nvSpPr>
        <p:spPr>
          <a:xfrm>
            <a:off x="8610600" y="6356350"/>
            <a:ext cx="2743200" cy="365125"/>
          </a:xfrm>
          <a:prstGeom prst="rect">
            <a:avLst/>
          </a:prstGeom>
        </p:spPr>
        <p:txBody>
          <a:bodyPr/>
          <a:lstStyle/>
          <a:p>
            <a:fld id="{1CF2D47E-0AF1-4C27-801F-64E3E5BF7F72}" type="slidenum">
              <a:rPr lang="en-US" smtClean="0"/>
              <a:t>‹#›</a:t>
            </a:fld>
            <a:endParaRPr lang="en-US"/>
          </a:p>
        </p:txBody>
      </p:sp>
      <p:sp>
        <p:nvSpPr>
          <p:cNvPr id="6" name="Platshållare för bild 5">
            <a:extLst>
              <a:ext uri="{FF2B5EF4-FFF2-40B4-BE49-F238E27FC236}">
                <a16:creationId xmlns:a16="http://schemas.microsoft.com/office/drawing/2014/main" id="{566C0C6D-6E07-AB43-8503-987ED44C7CC7}"/>
              </a:ext>
            </a:extLst>
          </p:cNvPr>
          <p:cNvSpPr>
            <a:spLocks noGrp="1"/>
          </p:cNvSpPr>
          <p:nvPr>
            <p:ph type="pic" sz="quarter" idx="13"/>
          </p:nvPr>
        </p:nvSpPr>
        <p:spPr>
          <a:xfrm>
            <a:off x="563904" y="950048"/>
            <a:ext cx="11064192" cy="5278056"/>
          </a:xfrm>
          <a:solidFill>
            <a:schemeClr val="bg2"/>
          </a:solidFill>
        </p:spPr>
        <p:txBody>
          <a:bodyPr/>
          <a:lstStyle/>
          <a:p>
            <a:endParaRPr lang="sv-SE"/>
          </a:p>
        </p:txBody>
      </p:sp>
      <p:sp>
        <p:nvSpPr>
          <p:cNvPr id="8" name="Platshållare för text 7">
            <a:extLst>
              <a:ext uri="{FF2B5EF4-FFF2-40B4-BE49-F238E27FC236}">
                <a16:creationId xmlns:a16="http://schemas.microsoft.com/office/drawing/2014/main" id="{9A13078F-CF49-6247-8B69-6CDD0AB8AB3A}"/>
              </a:ext>
            </a:extLst>
          </p:cNvPr>
          <p:cNvSpPr>
            <a:spLocks noGrp="1"/>
          </p:cNvSpPr>
          <p:nvPr>
            <p:ph type="body" sz="quarter" idx="14"/>
          </p:nvPr>
        </p:nvSpPr>
        <p:spPr>
          <a:xfrm>
            <a:off x="563904" y="300942"/>
            <a:ext cx="11064192" cy="520861"/>
          </a:xfrm>
        </p:spPr>
        <p:txBody>
          <a:bodyPr anchor="ctr">
            <a:normAutofit/>
          </a:bodyPr>
          <a:lstStyle>
            <a:lvl1pPr marL="0" indent="0" algn="ct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sv-SE" dirty="0"/>
              <a:t>Klicka här för att ändra format på bakgrundstexten</a:t>
            </a:r>
          </a:p>
        </p:txBody>
      </p:sp>
    </p:spTree>
    <p:extLst>
      <p:ext uri="{BB962C8B-B14F-4D97-AF65-F5344CB8AC3E}">
        <p14:creationId xmlns:p14="http://schemas.microsoft.com/office/powerpoint/2010/main" val="3074099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8F17BC1-788B-2044-AF35-940064F6C0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EC76D9F-92CD-6642-AE4A-EADC59C7DE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datum 7">
            <a:extLst>
              <a:ext uri="{FF2B5EF4-FFF2-40B4-BE49-F238E27FC236}">
                <a16:creationId xmlns:a16="http://schemas.microsoft.com/office/drawing/2014/main" id="{CDE198F8-530C-4D43-9AB6-8A00F02758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bg1">
                    <a:lumMod val="85000"/>
                  </a:schemeClr>
                </a:solidFill>
                <a:latin typeface="Source Sans Pro" panose="020B0503030403020204" pitchFamily="34" charset="0"/>
                <a:ea typeface="Source Sans Pro" panose="020B0503030403020204" pitchFamily="34" charset="0"/>
              </a:defRPr>
            </a:lvl1pPr>
          </a:lstStyle>
          <a:p>
            <a:fld id="{096D3931-C3A2-9940-9D6B-17F3C9A048AF}" type="datetime1">
              <a:rPr lang="sv-SE" smtClean="0"/>
              <a:t>2022-09-26</a:t>
            </a:fld>
            <a:endParaRPr lang="sv-SE"/>
          </a:p>
        </p:txBody>
      </p:sp>
      <p:sp>
        <p:nvSpPr>
          <p:cNvPr id="9" name="Platshållare för sidfot 8">
            <a:extLst>
              <a:ext uri="{FF2B5EF4-FFF2-40B4-BE49-F238E27FC236}">
                <a16:creationId xmlns:a16="http://schemas.microsoft.com/office/drawing/2014/main" id="{27EB1B16-6600-2841-9115-E5752B09A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bg1">
                    <a:lumMod val="85000"/>
                  </a:schemeClr>
                </a:solidFill>
                <a:latin typeface="Source Sans Pro" panose="020B0503030403020204" pitchFamily="34" charset="0"/>
                <a:ea typeface="Source Sans Pro" panose="020B0503030403020204" pitchFamily="34" charset="0"/>
              </a:defRPr>
            </a:lvl1pPr>
          </a:lstStyle>
          <a:p>
            <a:r>
              <a:rPr lang="sv-SE"/>
              <a:t>FÖR ETT MER VÄLMÅENDE OCH ENGAGERAT ARBETSLIV | HEJENGAGEMANG.SE</a:t>
            </a:r>
            <a:endParaRPr lang="sv-SE" dirty="0"/>
          </a:p>
        </p:txBody>
      </p:sp>
      <p:sp>
        <p:nvSpPr>
          <p:cNvPr id="10" name="Platshållare för bildnummer 9">
            <a:extLst>
              <a:ext uri="{FF2B5EF4-FFF2-40B4-BE49-F238E27FC236}">
                <a16:creationId xmlns:a16="http://schemas.microsoft.com/office/drawing/2014/main" id="{A4944238-C027-FC4E-B108-AEF19A27AF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bg1">
                    <a:lumMod val="85000"/>
                  </a:schemeClr>
                </a:solidFill>
                <a:latin typeface="Source Sans Pro" panose="020B0503030403020204" pitchFamily="34" charset="0"/>
                <a:ea typeface="Source Sans Pro" panose="020B0503030403020204" pitchFamily="34" charset="0"/>
              </a:defRPr>
            </a:lvl1pPr>
          </a:lstStyle>
          <a:p>
            <a:fld id="{4B57A013-AD85-7E47-A366-B063563A7256}" type="slidenum">
              <a:rPr lang="sv-SE" smtClean="0"/>
              <a:pPr/>
              <a:t>‹#›</a:t>
            </a:fld>
            <a:endParaRPr lang="sv-SE"/>
          </a:p>
        </p:txBody>
      </p:sp>
    </p:spTree>
    <p:extLst>
      <p:ext uri="{BB962C8B-B14F-4D97-AF65-F5344CB8AC3E}">
        <p14:creationId xmlns:p14="http://schemas.microsoft.com/office/powerpoint/2010/main" val="3758506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dt="0"/>
  <p:txStyles>
    <p:titleStyle>
      <a:lvl1pPr algn="l" defTabSz="914400" rtl="0" eaLnBrk="1" latinLnBrk="0" hangingPunct="1">
        <a:lnSpc>
          <a:spcPct val="90000"/>
        </a:lnSpc>
        <a:spcBef>
          <a:spcPct val="0"/>
        </a:spcBef>
        <a:buNone/>
        <a:defRPr sz="4400" b="1" i="0" kern="1200">
          <a:solidFill>
            <a:schemeClr val="tx1"/>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8F17BC1-788B-2044-AF35-940064F6C0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EC76D9F-92CD-6642-AE4A-EADC59C7DE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datum 7">
            <a:extLst>
              <a:ext uri="{FF2B5EF4-FFF2-40B4-BE49-F238E27FC236}">
                <a16:creationId xmlns:a16="http://schemas.microsoft.com/office/drawing/2014/main" id="{CDE198F8-530C-4D43-9AB6-8A00F02758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bg1">
                    <a:lumMod val="85000"/>
                  </a:schemeClr>
                </a:solidFill>
                <a:latin typeface="Source Sans Pro" panose="020B0503030403020204" pitchFamily="34" charset="0"/>
                <a:ea typeface="Source Sans Pro" panose="020B0503030403020204" pitchFamily="34" charset="0"/>
              </a:defRPr>
            </a:lvl1pPr>
          </a:lstStyle>
          <a:p>
            <a:fld id="{537B8B39-E42E-4248-98BA-2F2C93A972A7}" type="datetime1">
              <a:rPr lang="sv-SE" smtClean="0"/>
              <a:t>2022-09-26</a:t>
            </a:fld>
            <a:endParaRPr lang="sv-SE"/>
          </a:p>
        </p:txBody>
      </p:sp>
      <p:sp>
        <p:nvSpPr>
          <p:cNvPr id="9" name="Platshållare för sidfot 8">
            <a:extLst>
              <a:ext uri="{FF2B5EF4-FFF2-40B4-BE49-F238E27FC236}">
                <a16:creationId xmlns:a16="http://schemas.microsoft.com/office/drawing/2014/main" id="{27EB1B16-6600-2841-9115-E5752B09A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bg1">
                    <a:lumMod val="85000"/>
                  </a:schemeClr>
                </a:solidFill>
                <a:latin typeface="Source Sans Pro" panose="020B0503030403020204" pitchFamily="34" charset="0"/>
                <a:ea typeface="Source Sans Pro" panose="020B0503030403020204" pitchFamily="34" charset="0"/>
              </a:defRPr>
            </a:lvl1pPr>
          </a:lstStyle>
          <a:p>
            <a:r>
              <a:rPr lang="sv-SE"/>
              <a:t>FÖR ETT MER VÄLMÅENDE OCH ENGAGERAT ARBETSLIV | HEJENGAGEMANG.SE</a:t>
            </a:r>
            <a:endParaRPr lang="sv-SE" dirty="0"/>
          </a:p>
        </p:txBody>
      </p:sp>
      <p:sp>
        <p:nvSpPr>
          <p:cNvPr id="10" name="Platshållare för bildnummer 9">
            <a:extLst>
              <a:ext uri="{FF2B5EF4-FFF2-40B4-BE49-F238E27FC236}">
                <a16:creationId xmlns:a16="http://schemas.microsoft.com/office/drawing/2014/main" id="{A4944238-C027-FC4E-B108-AEF19A27AF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bg1">
                    <a:lumMod val="85000"/>
                  </a:schemeClr>
                </a:solidFill>
                <a:latin typeface="Source Sans Pro" panose="020B0503030403020204" pitchFamily="34" charset="0"/>
                <a:ea typeface="Source Sans Pro" panose="020B0503030403020204" pitchFamily="34" charset="0"/>
              </a:defRPr>
            </a:lvl1pPr>
          </a:lstStyle>
          <a:p>
            <a:fld id="{4B57A013-AD85-7E47-A366-B063563A7256}" type="slidenum">
              <a:rPr lang="sv-SE" smtClean="0"/>
              <a:pPr/>
              <a:t>‹#›</a:t>
            </a:fld>
            <a:endParaRPr lang="sv-SE"/>
          </a:p>
        </p:txBody>
      </p:sp>
    </p:spTree>
    <p:extLst>
      <p:ext uri="{BB962C8B-B14F-4D97-AF65-F5344CB8AC3E}">
        <p14:creationId xmlns:p14="http://schemas.microsoft.com/office/powerpoint/2010/main" val="139311561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hf sldNum="0" hdr="0" dt="0"/>
  <p:txStyles>
    <p:titleStyle>
      <a:lvl1pPr algn="l" defTabSz="914400" rtl="0" eaLnBrk="1" latinLnBrk="0" hangingPunct="1">
        <a:lnSpc>
          <a:spcPct val="90000"/>
        </a:lnSpc>
        <a:spcBef>
          <a:spcPct val="0"/>
        </a:spcBef>
        <a:buNone/>
        <a:defRPr sz="4400" b="1" i="0" kern="1200">
          <a:solidFill>
            <a:schemeClr val="tx1"/>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png"/><Relationship Id="rId2" Type="http://schemas.openxmlformats.org/officeDocument/2006/relationships/image" Target="../media/image9.emf"/><Relationship Id="rId1" Type="http://schemas.openxmlformats.org/officeDocument/2006/relationships/slideLayout" Target="../slideLayouts/slideLayout8.xml"/><Relationship Id="rId6" Type="http://schemas.openxmlformats.org/officeDocument/2006/relationships/image" Target="../media/image470.png"/><Relationship Id="rId5" Type="http://schemas.openxmlformats.org/officeDocument/2006/relationships/customXml" Target="../ink/ink1.xml"/><Relationship Id="rId4" Type="http://schemas.openxmlformats.org/officeDocument/2006/relationships/image" Target="../media/image11.emf"/></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9F2D07-5BCA-1040-9318-BBCBE418492B}"/>
              </a:ext>
            </a:extLst>
          </p:cNvPr>
          <p:cNvSpPr>
            <a:spLocks noGrp="1"/>
          </p:cNvSpPr>
          <p:nvPr>
            <p:ph type="title"/>
          </p:nvPr>
        </p:nvSpPr>
        <p:spPr>
          <a:xfrm>
            <a:off x="1605278" y="1554479"/>
            <a:ext cx="9316675" cy="2852737"/>
          </a:xfrm>
        </p:spPr>
        <p:txBody>
          <a:bodyPr>
            <a:normAutofit/>
          </a:bodyPr>
          <a:lstStyle/>
          <a:p>
            <a:r>
              <a:rPr lang="sv-SE" dirty="0"/>
              <a:t>Ventilen</a:t>
            </a:r>
          </a:p>
        </p:txBody>
      </p:sp>
      <p:sp>
        <p:nvSpPr>
          <p:cNvPr id="3" name="Platshållare för text 2">
            <a:extLst>
              <a:ext uri="{FF2B5EF4-FFF2-40B4-BE49-F238E27FC236}">
                <a16:creationId xmlns:a16="http://schemas.microsoft.com/office/drawing/2014/main" id="{E2AA6D06-3A0E-8549-AEEE-9E8B59E50683}"/>
              </a:ext>
            </a:extLst>
          </p:cNvPr>
          <p:cNvSpPr>
            <a:spLocks noGrp="1"/>
          </p:cNvSpPr>
          <p:nvPr>
            <p:ph type="body" idx="1"/>
          </p:nvPr>
        </p:nvSpPr>
        <p:spPr/>
        <p:txBody>
          <a:bodyPr/>
          <a:lstStyle/>
          <a:p>
            <a:r>
              <a:rPr lang="sv-SE" dirty="0"/>
              <a:t>HejEngagemang</a:t>
            </a:r>
          </a:p>
        </p:txBody>
      </p:sp>
      <p:sp>
        <p:nvSpPr>
          <p:cNvPr id="4" name="Platshållare för sidfot 3">
            <a:extLst>
              <a:ext uri="{FF2B5EF4-FFF2-40B4-BE49-F238E27FC236}">
                <a16:creationId xmlns:a16="http://schemas.microsoft.com/office/drawing/2014/main" id="{6C4DF1F3-65A5-D547-AC49-64BE11A536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9493C"/>
                </a:solidFill>
                <a:effectLst/>
                <a:uLnTx/>
                <a:uFillTx/>
                <a:latin typeface="Source Sans Pro" panose="020B0503030403020204" pitchFamily="34" charset="0"/>
                <a:ea typeface="Source Sans Pro" panose="020B0503030403020204" pitchFamily="34" charset="0"/>
                <a:cs typeface="+mn-cs"/>
              </a:rPr>
              <a:t>FÖR ETT MER VÄLMÅENDE OCH ENGAGERAT ARBETSLIV | HEJENGAGEMANG.SE</a:t>
            </a:r>
            <a:endParaRPr kumimoji="0" lang="en-US" sz="800" b="0" i="0" u="none" strike="noStrike" kern="1200" cap="none" spc="0" normalizeH="0" baseline="0" noProof="0" dirty="0">
              <a:ln>
                <a:noFill/>
              </a:ln>
              <a:solidFill>
                <a:srgbClr val="F9493C"/>
              </a:solidFill>
              <a:effectLst/>
              <a:uLnTx/>
              <a:uFillTx/>
              <a:latin typeface="Source Sans Pro" panose="020B0503030403020204" pitchFamily="34" charset="0"/>
              <a:ea typeface="Source Sans Pro" panose="020B0503030403020204" pitchFamily="34" charset="0"/>
              <a:cs typeface="+mn-cs"/>
            </a:endParaRPr>
          </a:p>
        </p:txBody>
      </p:sp>
      <p:pic>
        <p:nvPicPr>
          <p:cNvPr id="7" name="Bildobjekt 6">
            <a:extLst>
              <a:ext uri="{FF2B5EF4-FFF2-40B4-BE49-F238E27FC236}">
                <a16:creationId xmlns:a16="http://schemas.microsoft.com/office/drawing/2014/main" id="{47B0FE14-0550-B745-8A9B-4DCC1817EC63}"/>
              </a:ext>
            </a:extLst>
          </p:cNvPr>
          <p:cNvPicPr>
            <a:picLocks noChangeAspect="1"/>
          </p:cNvPicPr>
          <p:nvPr/>
        </p:nvPicPr>
        <p:blipFill>
          <a:blip r:embed="rId2"/>
          <a:stretch>
            <a:fillRect/>
          </a:stretch>
        </p:blipFill>
        <p:spPr>
          <a:xfrm>
            <a:off x="6748671" y="1088576"/>
            <a:ext cx="3744750" cy="3748220"/>
          </a:xfrm>
          <a:prstGeom prst="rect">
            <a:avLst/>
          </a:prstGeom>
          <a:ln w="38100">
            <a:solidFill>
              <a:schemeClr val="bg1"/>
            </a:solidFill>
          </a:ln>
        </p:spPr>
      </p:pic>
      <p:grpSp>
        <p:nvGrpSpPr>
          <p:cNvPr id="8" name="Grupp 7">
            <a:extLst>
              <a:ext uri="{FF2B5EF4-FFF2-40B4-BE49-F238E27FC236}">
                <a16:creationId xmlns:a16="http://schemas.microsoft.com/office/drawing/2014/main" id="{B04D3B35-3833-4A44-AFE1-01704EC70171}"/>
              </a:ext>
            </a:extLst>
          </p:cNvPr>
          <p:cNvGrpSpPr/>
          <p:nvPr/>
        </p:nvGrpSpPr>
        <p:grpSpPr>
          <a:xfrm>
            <a:off x="11041626" y="6073024"/>
            <a:ext cx="810948" cy="629265"/>
            <a:chOff x="-1227129" y="1691147"/>
            <a:chExt cx="810948" cy="629265"/>
          </a:xfrm>
        </p:grpSpPr>
        <p:sp>
          <p:nvSpPr>
            <p:cNvPr id="9" name="Ellips 8">
              <a:extLst>
                <a:ext uri="{FF2B5EF4-FFF2-40B4-BE49-F238E27FC236}">
                  <a16:creationId xmlns:a16="http://schemas.microsoft.com/office/drawing/2014/main" id="{E6A8EB54-158E-E34F-BFE8-04D6AA4FBDEE}"/>
                </a:ext>
              </a:extLst>
            </p:cNvPr>
            <p:cNvSpPr/>
            <p:nvPr/>
          </p:nvSpPr>
          <p:spPr>
            <a:xfrm>
              <a:off x="-1219200" y="1691147"/>
              <a:ext cx="648929" cy="629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10" name="Bildobjekt 9" descr="En bild som visar text, porslin, kärl, tallrik&#10;&#10;Automatiskt genererad beskrivning">
              <a:extLst>
                <a:ext uri="{FF2B5EF4-FFF2-40B4-BE49-F238E27FC236}">
                  <a16:creationId xmlns:a16="http://schemas.microsoft.com/office/drawing/2014/main" id="{EFE295F7-4A87-2F4E-84E3-9992F52CC426}"/>
                </a:ext>
              </a:extLst>
            </p:cNvPr>
            <p:cNvPicPr>
              <a:picLocks noChangeAspect="1"/>
            </p:cNvPicPr>
            <p:nvPr/>
          </p:nvPicPr>
          <p:blipFill>
            <a:blip r:embed="rId3"/>
            <a:stretch>
              <a:fillRect/>
            </a:stretch>
          </p:blipFill>
          <p:spPr>
            <a:xfrm>
              <a:off x="-1227129" y="1787555"/>
              <a:ext cx="810948" cy="456115"/>
            </a:xfrm>
            <a:prstGeom prst="rect">
              <a:avLst/>
            </a:prstGeom>
          </p:spPr>
        </p:pic>
      </p:grpSp>
    </p:spTree>
    <p:extLst>
      <p:ext uri="{BB962C8B-B14F-4D97-AF65-F5344CB8AC3E}">
        <p14:creationId xmlns:p14="http://schemas.microsoft.com/office/powerpoint/2010/main" val="2969808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933A256F-A0EF-3D4E-8920-65E032381418}"/>
              </a:ext>
            </a:extLst>
          </p:cNvPr>
          <p:cNvSpPr>
            <a:spLocks noGrp="1"/>
          </p:cNvSpPr>
          <p:nvPr>
            <p:ph type="title"/>
          </p:nvPr>
        </p:nvSpPr>
        <p:spPr/>
        <p:txBody>
          <a:bodyPr/>
          <a:lstStyle/>
          <a:p>
            <a:pPr algn="ctr"/>
            <a:r>
              <a:rPr lang="sv-SE" dirty="0"/>
              <a:t>Ventilen</a:t>
            </a:r>
            <a:r>
              <a:rPr lang="sv-SE" sz="3600" b="0" dirty="0">
                <a:latin typeface="Source Sans Pro Light" panose="020B0403030403020204" pitchFamily="34" charset="0"/>
                <a:ea typeface="Source Sans Pro Light" panose="020B0403030403020204" pitchFamily="34" charset="0"/>
              </a:rPr>
              <a:t> – värderingsspel med dialog i fokus</a:t>
            </a:r>
          </a:p>
        </p:txBody>
      </p:sp>
      <p:sp>
        <p:nvSpPr>
          <p:cNvPr id="7" name="Platshållare för innehåll 6">
            <a:extLst>
              <a:ext uri="{FF2B5EF4-FFF2-40B4-BE49-F238E27FC236}">
                <a16:creationId xmlns:a16="http://schemas.microsoft.com/office/drawing/2014/main" id="{A8689C69-7476-9848-A9F4-2208688C0758}"/>
              </a:ext>
            </a:extLst>
          </p:cNvPr>
          <p:cNvSpPr>
            <a:spLocks noGrp="1"/>
          </p:cNvSpPr>
          <p:nvPr>
            <p:ph idx="1"/>
          </p:nvPr>
        </p:nvSpPr>
        <p:spPr>
          <a:xfrm>
            <a:off x="1101873" y="2142704"/>
            <a:ext cx="3132197" cy="4035647"/>
          </a:xfrm>
        </p:spPr>
        <p:txBody>
          <a:bodyPr numCol="1" spcCol="180000">
            <a:noAutofit/>
          </a:bodyPr>
          <a:lstStyle/>
          <a:p>
            <a:pPr marL="0" indent="0">
              <a:spcBef>
                <a:spcPts val="200"/>
              </a:spcBef>
              <a:spcAft>
                <a:spcPts val="600"/>
              </a:spcAft>
              <a:buNone/>
            </a:pPr>
            <a:r>
              <a:rPr lang="sv-SE" sz="1050" i="1" dirty="0"/>
              <a:t>Ventilen är ett kommunikationsspel som främjar dialog. Spelet är ett sätt för ledare och medarbetare att samspela bättre med varandra. Ventilen är ingen lek, det är ett verktyg till att ventilera och reflektera. Kommunikationen skall under spelets gång vara öppen, rak och ärlig. Det är även ett sätt att få upp samtal kring olika ämnen kopplat till affären, allt ifrån processer till värdegrund, på ett enkelt sätt. Det är upplagt på så vis att alla måste ta ställning. Ingen kan gömma sig bakom någon annans åsikter eller ställningstaganden. </a:t>
            </a:r>
            <a:endParaRPr lang="sv-SE" sz="1000" i="1" dirty="0"/>
          </a:p>
        </p:txBody>
      </p:sp>
      <p:pic>
        <p:nvPicPr>
          <p:cNvPr id="8" name="Bildobjekt 7" descr="En bild som visar vägg&#10;&#10;Automatiskt genererad beskrivning">
            <a:extLst>
              <a:ext uri="{FF2B5EF4-FFF2-40B4-BE49-F238E27FC236}">
                <a16:creationId xmlns:a16="http://schemas.microsoft.com/office/drawing/2014/main" id="{D98D7009-3A96-5848-8FD7-6D04DC3D2AB4}"/>
              </a:ext>
            </a:extLst>
          </p:cNvPr>
          <p:cNvPicPr>
            <a:picLocks noChangeAspect="1"/>
          </p:cNvPicPr>
          <p:nvPr/>
        </p:nvPicPr>
        <p:blipFill>
          <a:blip r:embed="rId3"/>
          <a:stretch>
            <a:fillRect/>
          </a:stretch>
        </p:blipFill>
        <p:spPr>
          <a:xfrm>
            <a:off x="1182340" y="4160528"/>
            <a:ext cx="2321849" cy="2102161"/>
          </a:xfrm>
          <a:prstGeom prst="rect">
            <a:avLst/>
          </a:prstGeom>
        </p:spPr>
      </p:pic>
      <p:sp>
        <p:nvSpPr>
          <p:cNvPr id="13" name="Platshållare för innehåll 6">
            <a:extLst>
              <a:ext uri="{FF2B5EF4-FFF2-40B4-BE49-F238E27FC236}">
                <a16:creationId xmlns:a16="http://schemas.microsoft.com/office/drawing/2014/main" id="{D704195A-6ECD-7949-BB70-721368C948E7}"/>
              </a:ext>
            </a:extLst>
          </p:cNvPr>
          <p:cNvSpPr txBox="1">
            <a:spLocks/>
          </p:cNvSpPr>
          <p:nvPr/>
        </p:nvSpPr>
        <p:spPr>
          <a:xfrm>
            <a:off x="4509405" y="2071561"/>
            <a:ext cx="6789217" cy="4361608"/>
          </a:xfrm>
          <a:prstGeom prst="rect">
            <a:avLst/>
          </a:prstGeom>
        </p:spPr>
        <p:txBody>
          <a:bodyPr vert="horz" lIns="91440" tIns="45720" rIns="91440" bIns="45720" numCol="2" spcCol="180000" rtlCol="0">
            <a:noAutofit/>
          </a:bodyPr>
          <a:lstStyle>
            <a:lvl1pPr marL="228600" indent="-228600" algn="l" defTabSz="914400" rtl="0" eaLnBrk="1" latinLnBrk="0" hangingPunct="1">
              <a:lnSpc>
                <a:spcPct val="100000"/>
              </a:lnSpc>
              <a:spcBef>
                <a:spcPts val="1000"/>
              </a:spcBef>
              <a:spcAft>
                <a:spcPts val="800"/>
              </a:spcAft>
              <a:buFont typeface="Arial" panose="020B0604020202020204" pitchFamily="34" charset="0"/>
              <a:buChar char="•"/>
              <a:defRPr sz="2400" b="0" i="0" kern="1200">
                <a:solidFill>
                  <a:schemeClr val="tx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100000"/>
              </a:lnSpc>
              <a:spcBef>
                <a:spcPts val="500"/>
              </a:spcBef>
              <a:spcAft>
                <a:spcPts val="800"/>
              </a:spcAft>
              <a:buFont typeface="Arial" panose="020B0604020202020204" pitchFamily="34" charset="0"/>
              <a:buChar char="•"/>
              <a:defRPr sz="2000" b="0" i="0" kern="1200">
                <a:solidFill>
                  <a:schemeClr val="tx1"/>
                </a:solidFill>
                <a:latin typeface="Source Sans Pro Light" panose="020B0403030403020204" pitchFamily="34" charset="0"/>
                <a:ea typeface="Source Sans Pro Light" panose="020B0403030403020204" pitchFamily="34" charset="0"/>
                <a:cs typeface="+mn-cs"/>
              </a:defRPr>
            </a:lvl2pPr>
            <a:lvl3pPr marL="1143000" indent="-228600" algn="l" defTabSz="914400" rtl="0" eaLnBrk="1" latinLnBrk="0" hangingPunct="1">
              <a:lnSpc>
                <a:spcPct val="100000"/>
              </a:lnSpc>
              <a:spcBef>
                <a:spcPts val="500"/>
              </a:spcBef>
              <a:spcAft>
                <a:spcPts val="800"/>
              </a:spcAft>
              <a:buFont typeface="Arial" panose="020B0604020202020204" pitchFamily="34" charset="0"/>
              <a:buChar char="•"/>
              <a:defRPr sz="1800" b="0" i="0" kern="1200">
                <a:solidFill>
                  <a:schemeClr val="tx1"/>
                </a:solidFill>
                <a:latin typeface="Source Sans Pro Light" panose="020B0403030403020204" pitchFamily="34" charset="0"/>
                <a:ea typeface="Source Sans Pro Light" panose="020B0403030403020204" pitchFamily="34" charset="0"/>
                <a:cs typeface="+mn-cs"/>
              </a:defRPr>
            </a:lvl3pPr>
            <a:lvl4pPr marL="1600200" indent="-228600" algn="l" defTabSz="914400" rtl="0" eaLnBrk="1" latinLnBrk="0" hangingPunct="1">
              <a:lnSpc>
                <a:spcPct val="100000"/>
              </a:lnSpc>
              <a:spcBef>
                <a:spcPts val="500"/>
              </a:spcBef>
              <a:spcAft>
                <a:spcPts val="800"/>
              </a:spcAft>
              <a:buFont typeface="Arial" panose="020B0604020202020204" pitchFamily="34" charset="0"/>
              <a:buChar char="•"/>
              <a:defRPr sz="1600" b="0" i="0" kern="1200">
                <a:solidFill>
                  <a:schemeClr val="tx1"/>
                </a:solidFill>
                <a:latin typeface="Source Sans Pro Light" panose="020B0403030403020204" pitchFamily="34" charset="0"/>
                <a:ea typeface="Source Sans Pro Light" panose="020B0403030403020204" pitchFamily="34" charset="0"/>
                <a:cs typeface="+mn-cs"/>
              </a:defRPr>
            </a:lvl4pPr>
            <a:lvl5pPr marL="2057400" indent="-228600" algn="l" defTabSz="914400" rtl="0" eaLnBrk="1" latinLnBrk="0" hangingPunct="1">
              <a:lnSpc>
                <a:spcPct val="100000"/>
              </a:lnSpc>
              <a:spcBef>
                <a:spcPts val="500"/>
              </a:spcBef>
              <a:spcAft>
                <a:spcPts val="800"/>
              </a:spcAft>
              <a:buFont typeface="Arial" panose="020B0604020202020204" pitchFamily="34" charset="0"/>
              <a:buChar char="•"/>
              <a:defRPr sz="1600" b="0" i="0" kern="1200">
                <a:solidFill>
                  <a:schemeClr val="tx1"/>
                </a:solidFill>
                <a:latin typeface="Source Sans Pro Light" panose="020B0403030403020204" pitchFamily="34" charset="0"/>
                <a:ea typeface="Source Sans Pro Light" panose="020B04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600"/>
              </a:spcAft>
              <a:buClrTx/>
              <a:buSzTx/>
              <a:buFont typeface="Arial" panose="020B0604020202020204" pitchFamily="34" charset="0"/>
              <a:buNone/>
              <a:tabLst/>
              <a:defRPr/>
            </a:pPr>
            <a:r>
              <a:rPr kumimoji="0" lang="sv-SE" sz="1050" b="1"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Bakgrund</a:t>
            </a:r>
          </a:p>
          <a:p>
            <a:pPr marL="0" marR="0" lvl="0" indent="0" algn="l" defTabSz="914400" rtl="0" eaLnBrk="1" fontAlgn="auto" latinLnBrk="0" hangingPunct="1">
              <a:lnSpc>
                <a:spcPct val="100000"/>
              </a:lnSpc>
              <a:spcBef>
                <a:spcPts val="200"/>
              </a:spcBef>
              <a:spcAft>
                <a:spcPts val="600"/>
              </a:spcAft>
              <a:buClrTx/>
              <a:buSzTx/>
              <a:buFont typeface="Arial" panose="020B0604020202020204" pitchFamily="34" charset="0"/>
              <a:buNone/>
              <a:tabLst/>
              <a:defRPr/>
            </a:pPr>
            <a:r>
              <a:rPr kumimoji="0" lang="sv-SE" sz="105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mn-cs"/>
              </a:rPr>
              <a:t>Ventilen är ett brädspel, som fungerar både digitalt &amp; analogt, som man spelar i grupper om max sex personer. Som tillägg till spelplanen finns det att antal påståenden och varje spelare har en uppsättning av två kort med vilka hen svarar på påståenden med. Spelarna kan svara genom att välja ”jag håller med” kortet eller ”jag håller inte med” kortet. I varje grupp finns det en spelledare som får en introduktion före spelet genomförs. Spelledaren är ansvarig för att spelet rullar, att alla håller tiden och för att samla in reflektioner och förslag som blir resultatet från gruppdiskussionerna.</a:t>
            </a:r>
          </a:p>
          <a:p>
            <a:pPr marL="0" marR="0" lvl="0" indent="0" algn="l" defTabSz="914400" rtl="0" eaLnBrk="1" fontAlgn="auto" latinLnBrk="0" hangingPunct="1">
              <a:lnSpc>
                <a:spcPct val="100000"/>
              </a:lnSpc>
              <a:spcBef>
                <a:spcPts val="200"/>
              </a:spcBef>
              <a:spcAft>
                <a:spcPts val="600"/>
              </a:spcAft>
              <a:buClrTx/>
              <a:buSzTx/>
              <a:buFont typeface="Arial" panose="020B0604020202020204" pitchFamily="34" charset="0"/>
              <a:buNone/>
              <a:tabLst/>
              <a:defRPr/>
            </a:pPr>
            <a:r>
              <a:rPr kumimoji="0" lang="sv-SE" sz="105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mn-cs"/>
              </a:rPr>
              <a:t> </a:t>
            </a:r>
          </a:p>
          <a:p>
            <a:pPr marL="0" marR="0" lvl="0" indent="0" algn="l" defTabSz="914400" rtl="0" eaLnBrk="1" fontAlgn="auto" latinLnBrk="0" hangingPunct="1">
              <a:lnSpc>
                <a:spcPct val="100000"/>
              </a:lnSpc>
              <a:spcBef>
                <a:spcPts val="200"/>
              </a:spcBef>
              <a:spcAft>
                <a:spcPts val="600"/>
              </a:spcAft>
              <a:buClrTx/>
              <a:buSzTx/>
              <a:buFont typeface="Arial" panose="020B0604020202020204" pitchFamily="34" charset="0"/>
              <a:buNone/>
              <a:tabLst/>
              <a:defRPr/>
            </a:pPr>
            <a:r>
              <a:rPr kumimoji="0" lang="sv-SE" sz="1050" b="1"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Mål och syfte </a:t>
            </a:r>
          </a:p>
          <a:p>
            <a:pPr marL="0" marR="0" lvl="0" indent="0" algn="l" defTabSz="914400" rtl="0" eaLnBrk="1" fontAlgn="auto" latinLnBrk="0" hangingPunct="1">
              <a:lnSpc>
                <a:spcPct val="100000"/>
              </a:lnSpc>
              <a:spcBef>
                <a:spcPts val="200"/>
              </a:spcBef>
              <a:spcAft>
                <a:spcPts val="600"/>
              </a:spcAft>
              <a:buClrTx/>
              <a:buSzTx/>
              <a:buFont typeface="Arial" panose="020B0604020202020204" pitchFamily="34" charset="0"/>
              <a:buNone/>
              <a:tabLst/>
              <a:defRPr/>
            </a:pPr>
            <a:r>
              <a:rPr kumimoji="0" lang="sv-SE" sz="105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mn-cs"/>
              </a:rPr>
              <a:t>Spelet är ett sett för ledare och medarbetare att samspela bättre. Ofta möter vi företag som upplever att de har utmaningar med att skapa dialog om viktiga budskap. De anställda upplever att de hålls utanför processer och viktiga beslut som rör deras dagliga arbete. Ledningen upplever att de anställda inte är dedikerade och att de inte förstår affärsidén eller de uppsatta målen. </a:t>
            </a:r>
          </a:p>
          <a:p>
            <a:pPr marL="0" marR="0" lvl="0" indent="0" algn="l" defTabSz="914400" rtl="0" eaLnBrk="1" fontAlgn="auto" latinLnBrk="0" hangingPunct="1">
              <a:lnSpc>
                <a:spcPct val="100000"/>
              </a:lnSpc>
              <a:spcBef>
                <a:spcPts val="200"/>
              </a:spcBef>
              <a:spcAft>
                <a:spcPts val="600"/>
              </a:spcAft>
              <a:buClrTx/>
              <a:buSzTx/>
              <a:buFont typeface="Arial" panose="020B0604020202020204" pitchFamily="34" charset="0"/>
              <a:buNone/>
              <a:tabLst/>
              <a:defRPr/>
            </a:pPr>
            <a:r>
              <a:rPr kumimoji="0" lang="sv-SE" sz="105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mn-cs"/>
              </a:rPr>
              <a:t> </a:t>
            </a:r>
          </a:p>
          <a:p>
            <a:pPr marL="0" marR="0" lvl="0" indent="0" algn="l" defTabSz="914400" rtl="0" eaLnBrk="1" fontAlgn="auto" latinLnBrk="0" hangingPunct="1">
              <a:lnSpc>
                <a:spcPct val="100000"/>
              </a:lnSpc>
              <a:spcBef>
                <a:spcPts val="200"/>
              </a:spcBef>
              <a:spcAft>
                <a:spcPts val="600"/>
              </a:spcAft>
              <a:buClrTx/>
              <a:buSzTx/>
              <a:buFont typeface="Arial" panose="020B0604020202020204" pitchFamily="34" charset="0"/>
              <a:buNone/>
              <a:tabLst/>
              <a:defRPr/>
            </a:pPr>
            <a:r>
              <a:rPr kumimoji="0" lang="sv-SE" sz="1050" b="1"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Dokumentation</a:t>
            </a:r>
          </a:p>
          <a:p>
            <a:pPr marL="0" marR="0" lvl="0" indent="0" algn="l" defTabSz="914400" rtl="0" eaLnBrk="1" fontAlgn="auto" latinLnBrk="0" hangingPunct="1">
              <a:lnSpc>
                <a:spcPct val="100000"/>
              </a:lnSpc>
              <a:spcBef>
                <a:spcPts val="200"/>
              </a:spcBef>
              <a:spcAft>
                <a:spcPts val="600"/>
              </a:spcAft>
              <a:buClrTx/>
              <a:buSzTx/>
              <a:buFont typeface="Arial" panose="020B0604020202020204" pitchFamily="34" charset="0"/>
              <a:buNone/>
              <a:tabLst/>
              <a:defRPr/>
            </a:pPr>
            <a:r>
              <a:rPr kumimoji="0" lang="sv-SE" sz="105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mn-cs"/>
              </a:rPr>
              <a:t>Efter att de tagit ställning till påståendet de fått presenterat för sig skriver de ner sina resultat på sina digitala svarsblad. Den information som fylls i där är gruppnummer/namn samt hur många som höll med och hur många som inte höll med påståendet. Sedan får de tillfälle att ventilera sina svar och enas om förbättrande reflektioner kopplat till respektive påstående. Dessa ligger sedan till grund för de konkreta förbättringsaktiviteter som vi samlar in digitalt. Dessa blir den centrala delen av den rekommenderade handlingsplanen för arbetet vidare. Vi går igenom resultaten och sammanställer data med våra kommentarer kring vad som verkar vara styrkor, svagheter, hot och möjligheter inom områden vi ventilerat.</a:t>
            </a:r>
          </a:p>
          <a:p>
            <a:pPr marL="0" marR="0" lvl="0" indent="0" algn="l" defTabSz="914400" rtl="0" eaLnBrk="1" fontAlgn="auto" latinLnBrk="0" hangingPunct="1">
              <a:lnSpc>
                <a:spcPct val="100000"/>
              </a:lnSpc>
              <a:spcBef>
                <a:spcPts val="200"/>
              </a:spcBef>
              <a:spcAft>
                <a:spcPts val="600"/>
              </a:spcAft>
              <a:buClrTx/>
              <a:buSzTx/>
              <a:buFont typeface="Arial" panose="020B0604020202020204" pitchFamily="34" charset="0"/>
              <a:buNone/>
              <a:tabLst/>
              <a:defRPr/>
            </a:pPr>
            <a:r>
              <a:rPr kumimoji="0" lang="sv-SE" sz="105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mn-cs"/>
              </a:rPr>
              <a:t> </a:t>
            </a:r>
          </a:p>
          <a:p>
            <a:pPr marL="0" marR="0" lvl="0" indent="0" algn="l" defTabSz="914400" rtl="0" eaLnBrk="1" fontAlgn="auto" latinLnBrk="0" hangingPunct="1">
              <a:lnSpc>
                <a:spcPct val="100000"/>
              </a:lnSpc>
              <a:spcBef>
                <a:spcPts val="200"/>
              </a:spcBef>
              <a:spcAft>
                <a:spcPts val="600"/>
              </a:spcAft>
              <a:buClrTx/>
              <a:buSzTx/>
              <a:buFont typeface="Arial" panose="020B0604020202020204" pitchFamily="34" charset="0"/>
              <a:buNone/>
              <a:tabLst/>
              <a:defRPr/>
            </a:pPr>
            <a:r>
              <a:rPr kumimoji="0" lang="sv-SE" sz="1050" b="1"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Förutsättningar</a:t>
            </a:r>
          </a:p>
          <a:p>
            <a:pPr marL="0" marR="0" lvl="0" indent="0" algn="l" defTabSz="914400" rtl="0" eaLnBrk="1" fontAlgn="auto" latinLnBrk="0" hangingPunct="1">
              <a:lnSpc>
                <a:spcPct val="100000"/>
              </a:lnSpc>
              <a:spcBef>
                <a:spcPts val="200"/>
              </a:spcBef>
              <a:spcAft>
                <a:spcPts val="600"/>
              </a:spcAft>
              <a:buClrTx/>
              <a:buSzTx/>
              <a:buFont typeface="Arial" panose="020B0604020202020204" pitchFamily="34" charset="0"/>
              <a:buNone/>
              <a:tabLst/>
              <a:defRPr/>
            </a:pPr>
            <a:r>
              <a:rPr kumimoji="0" lang="sv-SE" sz="105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mn-cs"/>
              </a:rPr>
              <a:t>Vår erfarenhet är att spelet skapar mycket att prata om, vissa påståenden eldar upp grupperna och alla vill höras och tycka till, även om de inte riktigt vet varför de håller med eller inte. Andra påståenden är mer allmängiltiga och lättare att ta ställning till. Det finns en poäng att frågorna ligger på olika logiska nivåer för att alla skall hitta påståenden som de känner för, att alla skall finna engagemang kring påståendena i spelet.</a:t>
            </a:r>
          </a:p>
        </p:txBody>
      </p:sp>
      <p:grpSp>
        <p:nvGrpSpPr>
          <p:cNvPr id="9" name="Grupp 8">
            <a:extLst>
              <a:ext uri="{FF2B5EF4-FFF2-40B4-BE49-F238E27FC236}">
                <a16:creationId xmlns:a16="http://schemas.microsoft.com/office/drawing/2014/main" id="{A4B3F4BE-6362-B043-A996-FBC432CC2C24}"/>
              </a:ext>
            </a:extLst>
          </p:cNvPr>
          <p:cNvGrpSpPr/>
          <p:nvPr/>
        </p:nvGrpSpPr>
        <p:grpSpPr>
          <a:xfrm>
            <a:off x="11041626" y="6073024"/>
            <a:ext cx="810948" cy="629265"/>
            <a:chOff x="-1227129" y="1691147"/>
            <a:chExt cx="810948" cy="629265"/>
          </a:xfrm>
        </p:grpSpPr>
        <p:sp>
          <p:nvSpPr>
            <p:cNvPr id="10" name="Ellips 9">
              <a:extLst>
                <a:ext uri="{FF2B5EF4-FFF2-40B4-BE49-F238E27FC236}">
                  <a16:creationId xmlns:a16="http://schemas.microsoft.com/office/drawing/2014/main" id="{F2D52E87-04D9-1242-8DDA-EDDEE346580C}"/>
                </a:ext>
              </a:extLst>
            </p:cNvPr>
            <p:cNvSpPr/>
            <p:nvPr/>
          </p:nvSpPr>
          <p:spPr>
            <a:xfrm>
              <a:off x="-1219200" y="1691147"/>
              <a:ext cx="648929" cy="629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11" name="Bildobjekt 10" descr="En bild som visar text, porslin, kärl, tallrik&#10;&#10;Automatiskt genererad beskrivning">
              <a:extLst>
                <a:ext uri="{FF2B5EF4-FFF2-40B4-BE49-F238E27FC236}">
                  <a16:creationId xmlns:a16="http://schemas.microsoft.com/office/drawing/2014/main" id="{CFEA8E6A-A46B-E340-A1B3-3A21E04B51A3}"/>
                </a:ext>
              </a:extLst>
            </p:cNvPr>
            <p:cNvPicPr>
              <a:picLocks noChangeAspect="1"/>
            </p:cNvPicPr>
            <p:nvPr/>
          </p:nvPicPr>
          <p:blipFill>
            <a:blip r:embed="rId4"/>
            <a:stretch>
              <a:fillRect/>
            </a:stretch>
          </p:blipFill>
          <p:spPr>
            <a:xfrm>
              <a:off x="-1227129" y="1787555"/>
              <a:ext cx="810948" cy="456115"/>
            </a:xfrm>
            <a:prstGeom prst="rect">
              <a:avLst/>
            </a:prstGeom>
          </p:spPr>
        </p:pic>
      </p:grpSp>
    </p:spTree>
    <p:extLst>
      <p:ext uri="{BB962C8B-B14F-4D97-AF65-F5344CB8AC3E}">
        <p14:creationId xmlns:p14="http://schemas.microsoft.com/office/powerpoint/2010/main" val="2674717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4">
            <a:extLst>
              <a:ext uri="{FF2B5EF4-FFF2-40B4-BE49-F238E27FC236}">
                <a16:creationId xmlns:a16="http://schemas.microsoft.com/office/drawing/2014/main" id="{0A17E5E5-5CFB-DE4D-BF3D-994CB638AE91}"/>
              </a:ext>
            </a:extLst>
          </p:cNvPr>
          <p:cNvSpPr txBox="1">
            <a:spLocks/>
          </p:cNvSpPr>
          <p:nvPr/>
        </p:nvSpPr>
        <p:spPr>
          <a:xfrm>
            <a:off x="838200" y="385154"/>
            <a:ext cx="10515600" cy="1325563"/>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2"/>
                </a:solidFill>
                <a:latin typeface="Source Sans Pro" panose="020B0503030403020204" pitchFamily="34" charset="0"/>
                <a:ea typeface="Source Sans Pro" panose="020B0503030403020204" pitchFamily="34"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4400" b="1" i="0" u="none" strike="noStrike" kern="1200" cap="none" spc="0" normalizeH="0" baseline="0" noProof="0" dirty="0">
                <a:ln>
                  <a:noFill/>
                </a:ln>
                <a:solidFill>
                  <a:srgbClr val="16363C"/>
                </a:solidFill>
                <a:effectLst/>
                <a:uLnTx/>
                <a:uFillTx/>
                <a:latin typeface="Source Sans Pro" panose="020B0503030403020204" pitchFamily="34" charset="0"/>
                <a:ea typeface="Source Sans Pro" panose="020B0503030403020204" pitchFamily="34" charset="0"/>
                <a:cs typeface="+mj-cs"/>
              </a:rPr>
              <a:t>Dialog #FTW</a:t>
            </a:r>
          </a:p>
        </p:txBody>
      </p:sp>
      <p:sp>
        <p:nvSpPr>
          <p:cNvPr id="10" name="textruta 9">
            <a:extLst>
              <a:ext uri="{FF2B5EF4-FFF2-40B4-BE49-F238E27FC236}">
                <a16:creationId xmlns:a16="http://schemas.microsoft.com/office/drawing/2014/main" id="{6E592572-9B26-C549-8278-A303EBF8D0C8}"/>
              </a:ext>
            </a:extLst>
          </p:cNvPr>
          <p:cNvSpPr txBox="1"/>
          <p:nvPr/>
        </p:nvSpPr>
        <p:spPr>
          <a:xfrm>
            <a:off x="1064012" y="1770839"/>
            <a:ext cx="25874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300" normalizeH="0" baseline="0" noProof="0" dirty="0">
                <a:ln>
                  <a:noFill/>
                </a:ln>
                <a:solidFill>
                  <a:srgbClr val="16363C"/>
                </a:solidFill>
                <a:effectLst/>
                <a:uLnTx/>
                <a:uFillTx/>
                <a:latin typeface="Source Sans Pro" panose="020B0503030403020204" pitchFamily="34" charset="0"/>
                <a:ea typeface="Source Sans Pro" panose="020B0503030403020204" pitchFamily="34" charset="0"/>
                <a:cs typeface="+mn-cs"/>
              </a:rPr>
              <a:t>DEBATT</a:t>
            </a:r>
          </a:p>
        </p:txBody>
      </p:sp>
      <p:sp>
        <p:nvSpPr>
          <p:cNvPr id="11" name="textruta 10">
            <a:extLst>
              <a:ext uri="{FF2B5EF4-FFF2-40B4-BE49-F238E27FC236}">
                <a16:creationId xmlns:a16="http://schemas.microsoft.com/office/drawing/2014/main" id="{E89CF1B8-37D2-D644-B6C1-BA02F4C60FEE}"/>
              </a:ext>
            </a:extLst>
          </p:cNvPr>
          <p:cNvSpPr txBox="1"/>
          <p:nvPr/>
        </p:nvSpPr>
        <p:spPr>
          <a:xfrm>
            <a:off x="4802294" y="1770839"/>
            <a:ext cx="25874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300" normalizeH="0" baseline="0" noProof="0" dirty="0">
                <a:ln>
                  <a:noFill/>
                </a:ln>
                <a:solidFill>
                  <a:srgbClr val="16363C"/>
                </a:solidFill>
                <a:effectLst/>
                <a:uLnTx/>
                <a:uFillTx/>
                <a:latin typeface="Source Sans Pro" panose="020B0503030403020204" pitchFamily="34" charset="0"/>
                <a:ea typeface="Source Sans Pro" panose="020B0503030403020204" pitchFamily="34" charset="0"/>
                <a:cs typeface="+mn-cs"/>
              </a:rPr>
              <a:t>DISKUSSION</a:t>
            </a:r>
          </a:p>
        </p:txBody>
      </p:sp>
      <p:sp>
        <p:nvSpPr>
          <p:cNvPr id="12" name="textruta 11">
            <a:extLst>
              <a:ext uri="{FF2B5EF4-FFF2-40B4-BE49-F238E27FC236}">
                <a16:creationId xmlns:a16="http://schemas.microsoft.com/office/drawing/2014/main" id="{069ACD1A-8BC3-1A45-B3B4-A371863278FD}"/>
              </a:ext>
            </a:extLst>
          </p:cNvPr>
          <p:cNvSpPr txBox="1"/>
          <p:nvPr/>
        </p:nvSpPr>
        <p:spPr>
          <a:xfrm>
            <a:off x="8540576" y="1770839"/>
            <a:ext cx="25874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300" normalizeH="0" baseline="0" noProof="0" dirty="0">
                <a:ln>
                  <a:noFill/>
                </a:ln>
                <a:solidFill>
                  <a:srgbClr val="16363C"/>
                </a:solidFill>
                <a:effectLst/>
                <a:uLnTx/>
                <a:uFillTx/>
                <a:latin typeface="Source Sans Pro" panose="020B0503030403020204" pitchFamily="34" charset="0"/>
                <a:ea typeface="Source Sans Pro" panose="020B0503030403020204" pitchFamily="34" charset="0"/>
                <a:cs typeface="+mn-cs"/>
              </a:rPr>
              <a:t>DIALOG</a:t>
            </a:r>
          </a:p>
        </p:txBody>
      </p:sp>
      <p:grpSp>
        <p:nvGrpSpPr>
          <p:cNvPr id="17" name="Grupp 16">
            <a:extLst>
              <a:ext uri="{FF2B5EF4-FFF2-40B4-BE49-F238E27FC236}">
                <a16:creationId xmlns:a16="http://schemas.microsoft.com/office/drawing/2014/main" id="{E67E1964-BF3F-B04C-905B-58F8CFE145C1}"/>
              </a:ext>
            </a:extLst>
          </p:cNvPr>
          <p:cNvGrpSpPr/>
          <p:nvPr/>
        </p:nvGrpSpPr>
        <p:grpSpPr>
          <a:xfrm>
            <a:off x="4998172" y="3520856"/>
            <a:ext cx="1849827" cy="1108844"/>
            <a:chOff x="3506238" y="3724600"/>
            <a:chExt cx="1305340" cy="1108844"/>
          </a:xfrm>
        </p:grpSpPr>
        <p:pic>
          <p:nvPicPr>
            <p:cNvPr id="18" name="Bildobjekt 17">
              <a:extLst>
                <a:ext uri="{FF2B5EF4-FFF2-40B4-BE49-F238E27FC236}">
                  <a16:creationId xmlns:a16="http://schemas.microsoft.com/office/drawing/2014/main" id="{7FA2E323-40CF-2143-89C2-CE6D35EA2A38}"/>
                </a:ext>
              </a:extLst>
            </p:cNvPr>
            <p:cNvPicPr>
              <a:picLocks noChangeAspect="1"/>
            </p:cNvPicPr>
            <p:nvPr/>
          </p:nvPicPr>
          <p:blipFill>
            <a:blip r:embed="rId2"/>
            <a:stretch>
              <a:fillRect/>
            </a:stretch>
          </p:blipFill>
          <p:spPr>
            <a:xfrm>
              <a:off x="3582153" y="3724600"/>
              <a:ext cx="1207838" cy="1108844"/>
            </a:xfrm>
            <a:prstGeom prst="rect">
              <a:avLst/>
            </a:prstGeom>
          </p:spPr>
        </p:pic>
        <p:sp>
          <p:nvSpPr>
            <p:cNvPr id="19" name="Rektangel med rundade hörn 18">
              <a:extLst>
                <a:ext uri="{FF2B5EF4-FFF2-40B4-BE49-F238E27FC236}">
                  <a16:creationId xmlns:a16="http://schemas.microsoft.com/office/drawing/2014/main" id="{192E5DD9-0C95-114A-85D6-6485372691B6}"/>
                </a:ext>
              </a:extLst>
            </p:cNvPr>
            <p:cNvSpPr/>
            <p:nvPr/>
          </p:nvSpPr>
          <p:spPr>
            <a:xfrm>
              <a:off x="3506238" y="3944170"/>
              <a:ext cx="1305340" cy="674046"/>
            </a:xfrm>
            <a:prstGeom prst="roundRect">
              <a:avLst/>
            </a:prstGeom>
            <a:noFill/>
          </p:spPr>
          <p:txBody>
            <a:bodyPr wrap="square" rtlCol="0" anchor="ctr" anchorCtr="0">
              <a:noAutofit/>
            </a:bodyPr>
            <a:lstStyle/>
            <a:p>
              <a:pPr marL="0" marR="0" lvl="0" indent="0" algn="ctr" defTabSz="307935" rtl="0" eaLnBrk="1" fontAlgn="auto" latinLnBrk="0" hangingPunct="0">
                <a:lnSpc>
                  <a:spcPct val="100000"/>
                </a:lnSpc>
                <a:spcBef>
                  <a:spcPts val="0"/>
                </a:spcBef>
                <a:spcAft>
                  <a:spcPts val="0"/>
                </a:spcAft>
                <a:buClrTx/>
                <a:buSzTx/>
                <a:buFontTx/>
                <a:buNone/>
                <a:tabLst/>
                <a:defRPr/>
              </a:pPr>
              <a:r>
                <a:rPr kumimoji="0" lang="sv-SE" sz="2200" b="0" i="0" u="none" strike="noStrike" kern="0" cap="none" spc="0" normalizeH="0" baseline="0" noProof="0" dirty="0">
                  <a:ln>
                    <a:noFill/>
                  </a:ln>
                  <a:solidFill>
                    <a:srgbClr val="F9493C">
                      <a:lumMod val="50000"/>
                    </a:srgbClr>
                  </a:solidFill>
                  <a:effectLst/>
                  <a:uLnTx/>
                  <a:uFillTx/>
                  <a:latin typeface="Caveat" pitchFamily="2" charset="77"/>
                  <a:ea typeface="Source Sans Pro" panose="020B0503030403020204" pitchFamily="34" charset="0"/>
                  <a:cs typeface="+mn-cs"/>
                  <a:sym typeface="Helvetica Neue Bold Condensed"/>
                </a:rPr>
                <a:t>Sammanfatta motsatser</a:t>
              </a:r>
            </a:p>
          </p:txBody>
        </p:sp>
      </p:grpSp>
      <p:grpSp>
        <p:nvGrpSpPr>
          <p:cNvPr id="20" name="Grupp 19">
            <a:extLst>
              <a:ext uri="{FF2B5EF4-FFF2-40B4-BE49-F238E27FC236}">
                <a16:creationId xmlns:a16="http://schemas.microsoft.com/office/drawing/2014/main" id="{4053A66C-0871-F045-B891-CAF35B3341B1}"/>
              </a:ext>
            </a:extLst>
          </p:cNvPr>
          <p:cNvGrpSpPr/>
          <p:nvPr/>
        </p:nvGrpSpPr>
        <p:grpSpPr>
          <a:xfrm>
            <a:off x="1692973" y="3505208"/>
            <a:ext cx="1711655" cy="1218148"/>
            <a:chOff x="7195861" y="3601859"/>
            <a:chExt cx="1711655" cy="1218148"/>
          </a:xfrm>
        </p:grpSpPr>
        <p:pic>
          <p:nvPicPr>
            <p:cNvPr id="21" name="Bildobjekt 20">
              <a:extLst>
                <a:ext uri="{FF2B5EF4-FFF2-40B4-BE49-F238E27FC236}">
                  <a16:creationId xmlns:a16="http://schemas.microsoft.com/office/drawing/2014/main" id="{1391ED4F-F3D0-8C48-B525-2861B3051145}"/>
                </a:ext>
              </a:extLst>
            </p:cNvPr>
            <p:cNvPicPr>
              <a:picLocks noChangeAspect="1"/>
            </p:cNvPicPr>
            <p:nvPr/>
          </p:nvPicPr>
          <p:blipFill>
            <a:blip r:embed="rId3"/>
            <a:stretch>
              <a:fillRect/>
            </a:stretch>
          </p:blipFill>
          <p:spPr>
            <a:xfrm>
              <a:off x="7195861" y="3601859"/>
              <a:ext cx="1711655" cy="1218148"/>
            </a:xfrm>
            <a:prstGeom prst="rect">
              <a:avLst/>
            </a:prstGeom>
          </p:spPr>
        </p:pic>
        <p:sp>
          <p:nvSpPr>
            <p:cNvPr id="22" name="Rektangel med rundade hörn 21">
              <a:extLst>
                <a:ext uri="{FF2B5EF4-FFF2-40B4-BE49-F238E27FC236}">
                  <a16:creationId xmlns:a16="http://schemas.microsoft.com/office/drawing/2014/main" id="{E5A061E4-DA10-644F-A113-7862B7F5E33D}"/>
                </a:ext>
              </a:extLst>
            </p:cNvPr>
            <p:cNvSpPr/>
            <p:nvPr/>
          </p:nvSpPr>
          <p:spPr>
            <a:xfrm>
              <a:off x="7298944" y="3769613"/>
              <a:ext cx="1382863" cy="674046"/>
            </a:xfrm>
            <a:prstGeom prst="roundRect">
              <a:avLst/>
            </a:prstGeom>
            <a:noFill/>
          </p:spPr>
          <p:txBody>
            <a:bodyPr wrap="square" rtlCol="0" anchor="ctr" anchorCtr="0">
              <a:noAutofit/>
            </a:bodyPr>
            <a:lstStyle/>
            <a:p>
              <a:pPr marL="0" marR="0" lvl="0" indent="0" algn="ctr" defTabSz="307935" rtl="0" eaLnBrk="1" fontAlgn="auto" latinLnBrk="0" hangingPunct="0">
                <a:lnSpc>
                  <a:spcPct val="100000"/>
                </a:lnSpc>
                <a:spcBef>
                  <a:spcPts val="0"/>
                </a:spcBef>
                <a:spcAft>
                  <a:spcPts val="0"/>
                </a:spcAft>
                <a:buClrTx/>
                <a:buSzTx/>
                <a:buFontTx/>
                <a:buNone/>
                <a:tabLst/>
                <a:defRPr/>
              </a:pPr>
              <a:r>
                <a:rPr kumimoji="0" lang="sv-SE" sz="2200" b="0" i="0" u="none" strike="noStrike" kern="0" cap="none" spc="0" normalizeH="0" baseline="0" noProof="0" dirty="0">
                  <a:ln>
                    <a:noFill/>
                  </a:ln>
                  <a:solidFill>
                    <a:srgbClr val="F9493C">
                      <a:lumMod val="50000"/>
                    </a:srgbClr>
                  </a:solidFill>
                  <a:effectLst/>
                  <a:uLnTx/>
                  <a:uFillTx/>
                  <a:latin typeface="Caveat" pitchFamily="2" charset="77"/>
                  <a:ea typeface="Source Sans Pro" panose="020B0503030403020204" pitchFamily="34" charset="0"/>
                  <a:cs typeface="+mn-cs"/>
                  <a:sym typeface="Helvetica Neue Bold Condensed"/>
                </a:rPr>
                <a:t>Försvara intressen</a:t>
              </a:r>
            </a:p>
          </p:txBody>
        </p:sp>
      </p:grpSp>
      <p:grpSp>
        <p:nvGrpSpPr>
          <p:cNvPr id="23" name="Grupp 22">
            <a:extLst>
              <a:ext uri="{FF2B5EF4-FFF2-40B4-BE49-F238E27FC236}">
                <a16:creationId xmlns:a16="http://schemas.microsoft.com/office/drawing/2014/main" id="{D55E6683-80E4-1B4E-900F-84E9FBDB3D08}"/>
              </a:ext>
            </a:extLst>
          </p:cNvPr>
          <p:cNvGrpSpPr/>
          <p:nvPr/>
        </p:nvGrpSpPr>
        <p:grpSpPr>
          <a:xfrm>
            <a:off x="4866950" y="2482523"/>
            <a:ext cx="2458098" cy="1334005"/>
            <a:chOff x="4815157" y="1954333"/>
            <a:chExt cx="2458098" cy="1891333"/>
          </a:xfrm>
        </p:grpSpPr>
        <p:pic>
          <p:nvPicPr>
            <p:cNvPr id="24" name="Bildobjekt 23">
              <a:extLst>
                <a:ext uri="{FF2B5EF4-FFF2-40B4-BE49-F238E27FC236}">
                  <a16:creationId xmlns:a16="http://schemas.microsoft.com/office/drawing/2014/main" id="{99019A94-71E3-864D-8E8B-63CBACF5AE85}"/>
                </a:ext>
              </a:extLst>
            </p:cNvPr>
            <p:cNvPicPr>
              <a:picLocks noChangeAspect="1"/>
            </p:cNvPicPr>
            <p:nvPr/>
          </p:nvPicPr>
          <p:blipFill>
            <a:blip r:embed="rId4"/>
            <a:stretch>
              <a:fillRect/>
            </a:stretch>
          </p:blipFill>
          <p:spPr>
            <a:xfrm flipH="1">
              <a:off x="4815157" y="1954333"/>
              <a:ext cx="2458098" cy="1891333"/>
            </a:xfrm>
            <a:prstGeom prst="rect">
              <a:avLst/>
            </a:prstGeom>
          </p:spPr>
        </p:pic>
        <p:sp>
          <p:nvSpPr>
            <p:cNvPr id="25" name="Rektangel med rundade hörn 24">
              <a:extLst>
                <a:ext uri="{FF2B5EF4-FFF2-40B4-BE49-F238E27FC236}">
                  <a16:creationId xmlns:a16="http://schemas.microsoft.com/office/drawing/2014/main" id="{8914934E-4778-B244-87DB-6C11F79308EF}"/>
                </a:ext>
              </a:extLst>
            </p:cNvPr>
            <p:cNvSpPr/>
            <p:nvPr/>
          </p:nvSpPr>
          <p:spPr>
            <a:xfrm>
              <a:off x="4881992" y="2244204"/>
              <a:ext cx="2324427" cy="972360"/>
            </a:xfrm>
            <a:prstGeom prst="roundRect">
              <a:avLst/>
            </a:prstGeom>
            <a:noFill/>
          </p:spPr>
          <p:txBody>
            <a:bodyPr wrap="square" rtlCol="0" anchor="ctr" anchorCtr="0">
              <a:noAutofit/>
            </a:bodyPr>
            <a:lstStyle/>
            <a:p>
              <a:pPr marL="0" marR="0" lvl="0" indent="0" algn="ctr" defTabSz="307935" rtl="0" eaLnBrk="1" fontAlgn="auto" latinLnBrk="0" hangingPunct="0">
                <a:lnSpc>
                  <a:spcPct val="100000"/>
                </a:lnSpc>
                <a:spcBef>
                  <a:spcPts val="0"/>
                </a:spcBef>
                <a:spcAft>
                  <a:spcPts val="0"/>
                </a:spcAft>
                <a:buClrTx/>
                <a:buSzTx/>
                <a:buFontTx/>
                <a:buNone/>
                <a:tabLst/>
                <a:defRPr/>
              </a:pPr>
              <a:r>
                <a:rPr kumimoji="0" lang="sv-SE" sz="2200" b="0" i="0" u="none" strike="noStrike" kern="0" cap="none" spc="0" normalizeH="0" baseline="0" noProof="0" dirty="0">
                  <a:ln>
                    <a:noFill/>
                  </a:ln>
                  <a:solidFill>
                    <a:srgbClr val="F9493C">
                      <a:lumMod val="50000"/>
                    </a:srgbClr>
                  </a:solidFill>
                  <a:effectLst/>
                  <a:uLnTx/>
                  <a:uFillTx/>
                  <a:latin typeface="Caveat" pitchFamily="2" charset="77"/>
                  <a:ea typeface="Source Sans Pro" panose="020B0503030403020204" pitchFamily="34" charset="0"/>
                  <a:cs typeface="+mn-cs"/>
                  <a:sym typeface="Helvetica Neue Bold Condensed"/>
                </a:rPr>
                <a:t>Resonera, </a:t>
              </a:r>
              <a:br>
                <a:rPr kumimoji="0" lang="sv-SE" sz="2200" b="0" i="0" u="none" strike="noStrike" kern="0" cap="none" spc="0" normalizeH="0" baseline="0" noProof="0" dirty="0">
                  <a:ln>
                    <a:noFill/>
                  </a:ln>
                  <a:solidFill>
                    <a:srgbClr val="F9493C">
                      <a:lumMod val="50000"/>
                    </a:srgbClr>
                  </a:solidFill>
                  <a:effectLst/>
                  <a:uLnTx/>
                  <a:uFillTx/>
                  <a:latin typeface="Caveat" pitchFamily="2" charset="77"/>
                  <a:ea typeface="Source Sans Pro" panose="020B0503030403020204" pitchFamily="34" charset="0"/>
                  <a:cs typeface="+mn-cs"/>
                  <a:sym typeface="Helvetica Neue Bold Condensed"/>
                </a:rPr>
              </a:br>
              <a:r>
                <a:rPr kumimoji="0" lang="sv-SE" sz="2200" b="0" i="0" u="none" strike="noStrike" kern="0" cap="none" spc="0" normalizeH="0" baseline="0" noProof="0" dirty="0">
                  <a:ln>
                    <a:noFill/>
                  </a:ln>
                  <a:solidFill>
                    <a:srgbClr val="F9493C">
                      <a:lumMod val="50000"/>
                    </a:srgbClr>
                  </a:solidFill>
                  <a:effectLst/>
                  <a:uLnTx/>
                  <a:uFillTx/>
                  <a:latin typeface="Caveat" pitchFamily="2" charset="77"/>
                  <a:ea typeface="Source Sans Pro" panose="020B0503030403020204" pitchFamily="34" charset="0"/>
                  <a:cs typeface="+mn-cs"/>
                  <a:sym typeface="Helvetica Neue Bold Condensed"/>
                </a:rPr>
                <a:t>respektera olikheter</a:t>
              </a:r>
            </a:p>
          </p:txBody>
        </p:sp>
      </p:grpSp>
      <p:grpSp>
        <p:nvGrpSpPr>
          <p:cNvPr id="14" name="Grupp 13">
            <a:extLst>
              <a:ext uri="{FF2B5EF4-FFF2-40B4-BE49-F238E27FC236}">
                <a16:creationId xmlns:a16="http://schemas.microsoft.com/office/drawing/2014/main" id="{1CDFE992-0647-2448-ABD6-BFF9B86E95A1}"/>
              </a:ext>
            </a:extLst>
          </p:cNvPr>
          <p:cNvGrpSpPr/>
          <p:nvPr/>
        </p:nvGrpSpPr>
        <p:grpSpPr>
          <a:xfrm>
            <a:off x="1368727" y="2476016"/>
            <a:ext cx="1945048" cy="1308614"/>
            <a:chOff x="4957512" y="2081844"/>
            <a:chExt cx="1945048" cy="1855334"/>
          </a:xfrm>
        </p:grpSpPr>
        <p:pic>
          <p:nvPicPr>
            <p:cNvPr id="15" name="Bildobjekt 14">
              <a:extLst>
                <a:ext uri="{FF2B5EF4-FFF2-40B4-BE49-F238E27FC236}">
                  <a16:creationId xmlns:a16="http://schemas.microsoft.com/office/drawing/2014/main" id="{B3885FAF-B4DC-9842-98B1-9792C030E0F9}"/>
                </a:ext>
              </a:extLst>
            </p:cNvPr>
            <p:cNvPicPr>
              <a:picLocks noChangeAspect="1"/>
            </p:cNvPicPr>
            <p:nvPr/>
          </p:nvPicPr>
          <p:blipFill>
            <a:blip r:embed="rId4"/>
            <a:stretch>
              <a:fillRect/>
            </a:stretch>
          </p:blipFill>
          <p:spPr>
            <a:xfrm>
              <a:off x="4957512" y="2081844"/>
              <a:ext cx="1945048" cy="1855334"/>
            </a:xfrm>
            <a:prstGeom prst="rect">
              <a:avLst/>
            </a:prstGeom>
          </p:spPr>
        </p:pic>
        <p:sp>
          <p:nvSpPr>
            <p:cNvPr id="16" name="Rektangel med rundade hörn 15">
              <a:extLst>
                <a:ext uri="{FF2B5EF4-FFF2-40B4-BE49-F238E27FC236}">
                  <a16:creationId xmlns:a16="http://schemas.microsoft.com/office/drawing/2014/main" id="{FA3795AB-BE98-2047-B3CC-B0C74C0B3D8F}"/>
                </a:ext>
              </a:extLst>
            </p:cNvPr>
            <p:cNvSpPr/>
            <p:nvPr/>
          </p:nvSpPr>
          <p:spPr>
            <a:xfrm>
              <a:off x="4991478" y="2389715"/>
              <a:ext cx="1766282" cy="972360"/>
            </a:xfrm>
            <a:prstGeom prst="roundRect">
              <a:avLst/>
            </a:prstGeom>
            <a:noFill/>
          </p:spPr>
          <p:txBody>
            <a:bodyPr wrap="square" rtlCol="0" anchor="ctr" anchorCtr="0">
              <a:noAutofit/>
            </a:bodyPr>
            <a:lstStyle/>
            <a:p>
              <a:pPr marL="0" marR="0" lvl="0" indent="0" algn="ctr" defTabSz="307935" rtl="0" eaLnBrk="1" fontAlgn="auto" latinLnBrk="0" hangingPunct="0">
                <a:lnSpc>
                  <a:spcPct val="100000"/>
                </a:lnSpc>
                <a:spcBef>
                  <a:spcPts val="0"/>
                </a:spcBef>
                <a:spcAft>
                  <a:spcPts val="0"/>
                </a:spcAft>
                <a:buClrTx/>
                <a:buSzTx/>
                <a:buFontTx/>
                <a:buNone/>
                <a:tabLst/>
                <a:defRPr/>
              </a:pPr>
              <a:r>
                <a:rPr kumimoji="0" lang="sv-SE" sz="2200" b="0" i="0" u="none" strike="noStrike" kern="0" cap="none" spc="0" normalizeH="0" baseline="0" noProof="0" dirty="0">
                  <a:ln>
                    <a:noFill/>
                  </a:ln>
                  <a:solidFill>
                    <a:srgbClr val="F9493C">
                      <a:lumMod val="50000"/>
                    </a:srgbClr>
                  </a:solidFill>
                  <a:effectLst/>
                  <a:uLnTx/>
                  <a:uFillTx/>
                  <a:latin typeface="Caveat" pitchFamily="2" charset="77"/>
                  <a:ea typeface="Source Sans Pro" panose="020B0503030403020204" pitchFamily="34" charset="0"/>
                  <a:cs typeface="+mn-cs"/>
                  <a:sym typeface="Helvetica Neue Bold Condensed"/>
                </a:rPr>
                <a:t>Argumentera </a:t>
              </a:r>
              <a:br>
                <a:rPr kumimoji="0" lang="sv-SE" sz="2200" b="0" i="0" u="none" strike="noStrike" kern="0" cap="none" spc="0" normalizeH="0" baseline="0" noProof="0" dirty="0">
                  <a:ln>
                    <a:noFill/>
                  </a:ln>
                  <a:solidFill>
                    <a:srgbClr val="F9493C">
                      <a:lumMod val="50000"/>
                    </a:srgbClr>
                  </a:solidFill>
                  <a:effectLst/>
                  <a:uLnTx/>
                  <a:uFillTx/>
                  <a:latin typeface="Caveat" pitchFamily="2" charset="77"/>
                  <a:ea typeface="Source Sans Pro" panose="020B0503030403020204" pitchFamily="34" charset="0"/>
                  <a:cs typeface="+mn-cs"/>
                  <a:sym typeface="Helvetica Neue Bold Condensed"/>
                </a:rPr>
              </a:br>
              <a:r>
                <a:rPr kumimoji="0" lang="sv-SE" sz="2200" b="0" i="0" u="none" strike="noStrike" kern="0" cap="none" spc="0" normalizeH="0" baseline="0" noProof="0" dirty="0">
                  <a:ln>
                    <a:noFill/>
                  </a:ln>
                  <a:solidFill>
                    <a:srgbClr val="F9493C">
                      <a:lumMod val="50000"/>
                    </a:srgbClr>
                  </a:solidFill>
                  <a:effectLst/>
                  <a:uLnTx/>
                  <a:uFillTx/>
                  <a:latin typeface="Caveat" pitchFamily="2" charset="77"/>
                  <a:ea typeface="Source Sans Pro" panose="020B0503030403020204" pitchFamily="34" charset="0"/>
                  <a:cs typeface="+mn-cs"/>
                  <a:sym typeface="Helvetica Neue Bold Condensed"/>
                </a:rPr>
                <a:t>för och emot</a:t>
              </a:r>
            </a:p>
          </p:txBody>
        </p:sp>
      </p:grpSp>
      <p:grpSp>
        <p:nvGrpSpPr>
          <p:cNvPr id="29" name="Grupp 28">
            <a:extLst>
              <a:ext uri="{FF2B5EF4-FFF2-40B4-BE49-F238E27FC236}">
                <a16:creationId xmlns:a16="http://schemas.microsoft.com/office/drawing/2014/main" id="{32DC4319-FA14-3544-9577-8371E6BDC6CA}"/>
              </a:ext>
            </a:extLst>
          </p:cNvPr>
          <p:cNvGrpSpPr/>
          <p:nvPr/>
        </p:nvGrpSpPr>
        <p:grpSpPr>
          <a:xfrm>
            <a:off x="8770535" y="3362538"/>
            <a:ext cx="2104962" cy="1242213"/>
            <a:chOff x="6851206" y="3665970"/>
            <a:chExt cx="2104962" cy="1242213"/>
          </a:xfrm>
        </p:grpSpPr>
        <p:pic>
          <p:nvPicPr>
            <p:cNvPr id="30" name="Bildobjekt 29">
              <a:extLst>
                <a:ext uri="{FF2B5EF4-FFF2-40B4-BE49-F238E27FC236}">
                  <a16:creationId xmlns:a16="http://schemas.microsoft.com/office/drawing/2014/main" id="{1CE400C1-B2F7-9444-8C0C-9A78FC70B554}"/>
                </a:ext>
              </a:extLst>
            </p:cNvPr>
            <p:cNvPicPr>
              <a:picLocks noChangeAspect="1"/>
            </p:cNvPicPr>
            <p:nvPr/>
          </p:nvPicPr>
          <p:blipFill>
            <a:blip r:embed="rId3"/>
            <a:stretch>
              <a:fillRect/>
            </a:stretch>
          </p:blipFill>
          <p:spPr>
            <a:xfrm flipH="1">
              <a:off x="6851206" y="3665970"/>
              <a:ext cx="2104962" cy="1242213"/>
            </a:xfrm>
            <a:prstGeom prst="rect">
              <a:avLst/>
            </a:prstGeom>
          </p:spPr>
        </p:pic>
        <p:sp>
          <p:nvSpPr>
            <p:cNvPr id="31" name="Rektangel med rundade hörn 30">
              <a:extLst>
                <a:ext uri="{FF2B5EF4-FFF2-40B4-BE49-F238E27FC236}">
                  <a16:creationId xmlns:a16="http://schemas.microsoft.com/office/drawing/2014/main" id="{753B9205-73CA-0441-AC77-E0908743E84D}"/>
                </a:ext>
              </a:extLst>
            </p:cNvPr>
            <p:cNvSpPr/>
            <p:nvPr/>
          </p:nvSpPr>
          <p:spPr>
            <a:xfrm>
              <a:off x="6883886" y="3900646"/>
              <a:ext cx="2036215" cy="674046"/>
            </a:xfrm>
            <a:prstGeom prst="roundRect">
              <a:avLst/>
            </a:prstGeom>
            <a:noFill/>
          </p:spPr>
          <p:txBody>
            <a:bodyPr wrap="square" rtlCol="0" anchor="ctr" anchorCtr="0">
              <a:noAutofit/>
            </a:bodyPr>
            <a:lstStyle/>
            <a:p>
              <a:pPr marL="0" marR="0" lvl="0" indent="0" algn="ctr" defTabSz="307935" rtl="0" eaLnBrk="1" fontAlgn="auto" latinLnBrk="0" hangingPunct="0">
                <a:lnSpc>
                  <a:spcPct val="100000"/>
                </a:lnSpc>
                <a:spcBef>
                  <a:spcPts val="0"/>
                </a:spcBef>
                <a:spcAft>
                  <a:spcPts val="0"/>
                </a:spcAft>
                <a:buClrTx/>
                <a:buSzTx/>
                <a:buFontTx/>
                <a:buNone/>
                <a:tabLst/>
                <a:defRPr/>
              </a:pPr>
              <a:r>
                <a:rPr kumimoji="0" lang="sv-SE" sz="2200" b="0" i="0" u="none" strike="noStrike" kern="0" cap="none" spc="0" normalizeH="0" baseline="0" noProof="0" dirty="0">
                  <a:ln>
                    <a:noFill/>
                  </a:ln>
                  <a:solidFill>
                    <a:srgbClr val="F9493C">
                      <a:lumMod val="50000"/>
                    </a:srgbClr>
                  </a:solidFill>
                  <a:effectLst/>
                  <a:uLnTx/>
                  <a:uFillTx/>
                  <a:latin typeface="Caveat" pitchFamily="2" charset="77"/>
                  <a:ea typeface="Source Sans Pro" panose="020B0503030403020204" pitchFamily="34" charset="0"/>
                  <a:cs typeface="+mn-cs"/>
                  <a:sym typeface="Helvetica Neue Bold Condensed"/>
                </a:rPr>
                <a:t>Undersöka okända möjligheter</a:t>
              </a:r>
            </a:p>
          </p:txBody>
        </p:sp>
      </p:grpSp>
      <p:grpSp>
        <p:nvGrpSpPr>
          <p:cNvPr id="26" name="Grupp 25">
            <a:extLst>
              <a:ext uri="{FF2B5EF4-FFF2-40B4-BE49-F238E27FC236}">
                <a16:creationId xmlns:a16="http://schemas.microsoft.com/office/drawing/2014/main" id="{07E1F8CF-AD60-4448-9771-945776658DF4}"/>
              </a:ext>
            </a:extLst>
          </p:cNvPr>
          <p:cNvGrpSpPr/>
          <p:nvPr/>
        </p:nvGrpSpPr>
        <p:grpSpPr>
          <a:xfrm>
            <a:off x="8878223" y="2549235"/>
            <a:ext cx="1886203" cy="989262"/>
            <a:chOff x="3562287" y="3811907"/>
            <a:chExt cx="1331009" cy="989262"/>
          </a:xfrm>
        </p:grpSpPr>
        <p:pic>
          <p:nvPicPr>
            <p:cNvPr id="27" name="Bildobjekt 26">
              <a:extLst>
                <a:ext uri="{FF2B5EF4-FFF2-40B4-BE49-F238E27FC236}">
                  <a16:creationId xmlns:a16="http://schemas.microsoft.com/office/drawing/2014/main" id="{396045BA-FBAA-D345-98BC-6BF4583264AC}"/>
                </a:ext>
              </a:extLst>
            </p:cNvPr>
            <p:cNvPicPr>
              <a:picLocks noChangeAspect="1"/>
            </p:cNvPicPr>
            <p:nvPr/>
          </p:nvPicPr>
          <p:blipFill>
            <a:blip r:embed="rId2"/>
            <a:stretch>
              <a:fillRect/>
            </a:stretch>
          </p:blipFill>
          <p:spPr>
            <a:xfrm rot="21382208" flipH="1">
              <a:off x="3562287" y="3811907"/>
              <a:ext cx="1331007" cy="989262"/>
            </a:xfrm>
            <a:prstGeom prst="rect">
              <a:avLst/>
            </a:prstGeom>
          </p:spPr>
        </p:pic>
        <p:sp>
          <p:nvSpPr>
            <p:cNvPr id="28" name="Rektangel med rundade hörn 27">
              <a:extLst>
                <a:ext uri="{FF2B5EF4-FFF2-40B4-BE49-F238E27FC236}">
                  <a16:creationId xmlns:a16="http://schemas.microsoft.com/office/drawing/2014/main" id="{6422FAE1-8460-014D-9DDA-1D5A580C9EF8}"/>
                </a:ext>
              </a:extLst>
            </p:cNvPr>
            <p:cNvSpPr/>
            <p:nvPr/>
          </p:nvSpPr>
          <p:spPr>
            <a:xfrm>
              <a:off x="3587956" y="3937433"/>
              <a:ext cx="1305340" cy="674046"/>
            </a:xfrm>
            <a:prstGeom prst="roundRect">
              <a:avLst/>
            </a:prstGeom>
            <a:noFill/>
          </p:spPr>
          <p:txBody>
            <a:bodyPr wrap="square" rtlCol="0" anchor="ctr" anchorCtr="0">
              <a:noAutofit/>
            </a:bodyPr>
            <a:lstStyle/>
            <a:p>
              <a:pPr marL="0" marR="0" lvl="0" indent="0" algn="ctr" defTabSz="307935" rtl="0" eaLnBrk="1" fontAlgn="auto" latinLnBrk="0" hangingPunct="0">
                <a:lnSpc>
                  <a:spcPct val="100000"/>
                </a:lnSpc>
                <a:spcBef>
                  <a:spcPts val="0"/>
                </a:spcBef>
                <a:spcAft>
                  <a:spcPts val="0"/>
                </a:spcAft>
                <a:buClrTx/>
                <a:buSzTx/>
                <a:buFontTx/>
                <a:buNone/>
                <a:tabLst/>
                <a:defRPr/>
              </a:pPr>
              <a:r>
                <a:rPr kumimoji="0" lang="sv-SE" sz="2200" b="0" i="0" u="none" strike="noStrike" kern="0" cap="none" spc="0" normalizeH="0" baseline="0" noProof="0" dirty="0">
                  <a:ln>
                    <a:noFill/>
                  </a:ln>
                  <a:solidFill>
                    <a:srgbClr val="F9493C">
                      <a:lumMod val="50000"/>
                    </a:srgbClr>
                  </a:solidFill>
                  <a:effectLst/>
                  <a:uLnTx/>
                  <a:uFillTx/>
                  <a:latin typeface="Caveat" pitchFamily="2" charset="77"/>
                  <a:ea typeface="Source Sans Pro" panose="020B0503030403020204" pitchFamily="34" charset="0"/>
                  <a:cs typeface="+mn-cs"/>
                  <a:sym typeface="Helvetica Neue Bold Condensed"/>
                </a:rPr>
                <a:t>Lyssna, fråga, reflektera</a:t>
              </a:r>
            </a:p>
          </p:txBody>
        </p:sp>
      </p:grpSp>
      <p:sp>
        <p:nvSpPr>
          <p:cNvPr id="32" name="textruta 31">
            <a:extLst>
              <a:ext uri="{FF2B5EF4-FFF2-40B4-BE49-F238E27FC236}">
                <a16:creationId xmlns:a16="http://schemas.microsoft.com/office/drawing/2014/main" id="{8CCEBF93-2E7B-5142-9674-57849E726BA6}"/>
              </a:ext>
            </a:extLst>
          </p:cNvPr>
          <p:cNvSpPr txBox="1"/>
          <p:nvPr/>
        </p:nvSpPr>
        <p:spPr>
          <a:xfrm>
            <a:off x="1064012" y="5371106"/>
            <a:ext cx="25874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16363C"/>
                </a:solidFill>
                <a:effectLst/>
                <a:uLnTx/>
                <a:uFillTx/>
                <a:latin typeface="Source Sans Pro" panose="020B0503030403020204" pitchFamily="34" charset="0"/>
                <a:ea typeface="Source Sans Pro" panose="020B0503030403020204" pitchFamily="34" charset="0"/>
                <a:cs typeface="+mn-cs"/>
              </a:rPr>
              <a:t>Någon vinner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16363C"/>
                </a:solidFill>
                <a:effectLst/>
                <a:uLnTx/>
                <a:uFillTx/>
                <a:latin typeface="Source Sans Pro" panose="020B0503030403020204" pitchFamily="34" charset="0"/>
                <a:ea typeface="Source Sans Pro" panose="020B0503030403020204" pitchFamily="34" charset="0"/>
                <a:cs typeface="+mn-cs"/>
              </a:rPr>
              <a:t>1-0</a:t>
            </a:r>
          </a:p>
        </p:txBody>
      </p:sp>
      <p:sp>
        <p:nvSpPr>
          <p:cNvPr id="33" name="textruta 32">
            <a:extLst>
              <a:ext uri="{FF2B5EF4-FFF2-40B4-BE49-F238E27FC236}">
                <a16:creationId xmlns:a16="http://schemas.microsoft.com/office/drawing/2014/main" id="{F43A876E-1562-4E4C-B1DE-6FE2A1613003}"/>
              </a:ext>
            </a:extLst>
          </p:cNvPr>
          <p:cNvSpPr txBox="1"/>
          <p:nvPr/>
        </p:nvSpPr>
        <p:spPr>
          <a:xfrm>
            <a:off x="4802294" y="5371106"/>
            <a:ext cx="25874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16363C"/>
                </a:solidFill>
                <a:effectLst/>
                <a:uLnTx/>
                <a:uFillTx/>
                <a:latin typeface="Source Sans Pro" panose="020B0503030403020204" pitchFamily="34" charset="0"/>
                <a:ea typeface="Source Sans Pro" panose="020B0503030403020204" pitchFamily="34" charset="0"/>
                <a:cs typeface="+mn-cs"/>
              </a:rPr>
              <a:t>Nå kompromiss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16363C"/>
                </a:solidFill>
                <a:effectLst/>
                <a:uLnTx/>
                <a:uFillTx/>
                <a:latin typeface="Source Sans Pro" panose="020B0503030403020204" pitchFamily="34" charset="0"/>
                <a:ea typeface="Source Sans Pro" panose="020B0503030403020204" pitchFamily="34" charset="0"/>
                <a:cs typeface="+mn-cs"/>
              </a:rPr>
              <a:t>1-1</a:t>
            </a:r>
          </a:p>
        </p:txBody>
      </p:sp>
      <p:sp>
        <p:nvSpPr>
          <p:cNvPr id="34" name="textruta 33">
            <a:extLst>
              <a:ext uri="{FF2B5EF4-FFF2-40B4-BE49-F238E27FC236}">
                <a16:creationId xmlns:a16="http://schemas.microsoft.com/office/drawing/2014/main" id="{916E672C-5266-6447-BCEC-16DE4B1F167F}"/>
              </a:ext>
            </a:extLst>
          </p:cNvPr>
          <p:cNvSpPr txBox="1"/>
          <p:nvPr/>
        </p:nvSpPr>
        <p:spPr>
          <a:xfrm>
            <a:off x="8429219" y="5371106"/>
            <a:ext cx="28101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16363C"/>
                </a:solidFill>
                <a:effectLst/>
                <a:uLnTx/>
                <a:uFillTx/>
                <a:latin typeface="Source Sans Pro" panose="020B0503030403020204" pitchFamily="34" charset="0"/>
                <a:ea typeface="Source Sans Pro" panose="020B0503030403020204" pitchFamily="34" charset="0"/>
                <a:cs typeface="+mn-cs"/>
              </a:rPr>
              <a:t>Ny förståelse och insikt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16363C"/>
                </a:solidFill>
                <a:effectLst/>
                <a:uLnTx/>
                <a:uFillTx/>
                <a:latin typeface="Source Sans Pro" panose="020B0503030403020204" pitchFamily="34" charset="0"/>
                <a:ea typeface="Source Sans Pro" panose="020B0503030403020204" pitchFamily="34" charset="0"/>
                <a:cs typeface="+mn-cs"/>
              </a:rPr>
              <a:t>1+1 = 11</a:t>
            </a:r>
          </a:p>
        </p:txBody>
      </p:sp>
      <p:cxnSp>
        <p:nvCxnSpPr>
          <p:cNvPr id="41" name="Rak pil 40">
            <a:extLst>
              <a:ext uri="{FF2B5EF4-FFF2-40B4-BE49-F238E27FC236}">
                <a16:creationId xmlns:a16="http://schemas.microsoft.com/office/drawing/2014/main" id="{930B4F65-FABE-CE4C-A019-D9A4F289D36F}"/>
              </a:ext>
            </a:extLst>
          </p:cNvPr>
          <p:cNvCxnSpPr>
            <a:cxnSpLocks/>
          </p:cNvCxnSpPr>
          <p:nvPr/>
        </p:nvCxnSpPr>
        <p:spPr>
          <a:xfrm>
            <a:off x="2334409" y="4830184"/>
            <a:ext cx="0" cy="540922"/>
          </a:xfrm>
          <a:prstGeom prst="straightConnector1">
            <a:avLst/>
          </a:prstGeom>
          <a:ln w="28575">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Rak pil 43">
            <a:extLst>
              <a:ext uri="{FF2B5EF4-FFF2-40B4-BE49-F238E27FC236}">
                <a16:creationId xmlns:a16="http://schemas.microsoft.com/office/drawing/2014/main" id="{11C46EB9-E446-6945-AEAE-E902411755CC}"/>
              </a:ext>
            </a:extLst>
          </p:cNvPr>
          <p:cNvCxnSpPr>
            <a:cxnSpLocks/>
          </p:cNvCxnSpPr>
          <p:nvPr/>
        </p:nvCxnSpPr>
        <p:spPr>
          <a:xfrm>
            <a:off x="6121101" y="4629700"/>
            <a:ext cx="0" cy="741406"/>
          </a:xfrm>
          <a:prstGeom prst="straightConnector1">
            <a:avLst/>
          </a:prstGeom>
          <a:ln w="28575">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Rak pil 44">
            <a:extLst>
              <a:ext uri="{FF2B5EF4-FFF2-40B4-BE49-F238E27FC236}">
                <a16:creationId xmlns:a16="http://schemas.microsoft.com/office/drawing/2014/main" id="{716D8FBE-380C-9046-941F-2E2323708F60}"/>
              </a:ext>
            </a:extLst>
          </p:cNvPr>
          <p:cNvCxnSpPr>
            <a:cxnSpLocks/>
          </p:cNvCxnSpPr>
          <p:nvPr/>
        </p:nvCxnSpPr>
        <p:spPr>
          <a:xfrm>
            <a:off x="9886278" y="4723356"/>
            <a:ext cx="0" cy="647750"/>
          </a:xfrm>
          <a:prstGeom prst="straightConnector1">
            <a:avLst/>
          </a:prstGeom>
          <a:ln w="28575">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59" name="Pennanteckning 58">
                <a:extLst>
                  <a:ext uri="{FF2B5EF4-FFF2-40B4-BE49-F238E27FC236}">
                    <a16:creationId xmlns:a16="http://schemas.microsoft.com/office/drawing/2014/main" id="{55257368-071A-DF4C-915D-3ACD74B8D9C1}"/>
                  </a:ext>
                </a:extLst>
              </p14:cNvPr>
              <p14:cNvContentPartPr/>
              <p14:nvPr/>
            </p14:nvContentPartPr>
            <p14:xfrm>
              <a:off x="8219574" y="5000403"/>
              <a:ext cx="3171079" cy="1374840"/>
            </p14:xfrm>
          </p:contentPart>
        </mc:Choice>
        <mc:Fallback xmlns="">
          <p:pic>
            <p:nvPicPr>
              <p:cNvPr id="59" name="Pennanteckning 58">
                <a:extLst>
                  <a:ext uri="{FF2B5EF4-FFF2-40B4-BE49-F238E27FC236}">
                    <a16:creationId xmlns:a16="http://schemas.microsoft.com/office/drawing/2014/main" id="{55257368-071A-DF4C-915D-3ACD74B8D9C1}"/>
                  </a:ext>
                </a:extLst>
              </p:cNvPr>
              <p:cNvPicPr/>
              <p:nvPr/>
            </p:nvPicPr>
            <p:blipFill>
              <a:blip r:embed="rId6"/>
              <a:stretch>
                <a:fillRect/>
              </a:stretch>
            </p:blipFill>
            <p:spPr>
              <a:xfrm>
                <a:off x="8215254" y="4996083"/>
                <a:ext cx="3179719" cy="1383480"/>
              </a:xfrm>
              <a:prstGeom prst="rect">
                <a:avLst/>
              </a:prstGeom>
            </p:spPr>
          </p:pic>
        </mc:Fallback>
      </mc:AlternateContent>
      <p:grpSp>
        <p:nvGrpSpPr>
          <p:cNvPr id="35" name="Grupp 34">
            <a:extLst>
              <a:ext uri="{FF2B5EF4-FFF2-40B4-BE49-F238E27FC236}">
                <a16:creationId xmlns:a16="http://schemas.microsoft.com/office/drawing/2014/main" id="{2E1AA2E6-90D6-AA43-A32E-4C5E70DE75C5}"/>
              </a:ext>
            </a:extLst>
          </p:cNvPr>
          <p:cNvGrpSpPr/>
          <p:nvPr/>
        </p:nvGrpSpPr>
        <p:grpSpPr>
          <a:xfrm>
            <a:off x="11041626" y="6073024"/>
            <a:ext cx="810948" cy="629265"/>
            <a:chOff x="-1227129" y="1691147"/>
            <a:chExt cx="810948" cy="629265"/>
          </a:xfrm>
        </p:grpSpPr>
        <p:sp>
          <p:nvSpPr>
            <p:cNvPr id="36" name="Ellips 35">
              <a:extLst>
                <a:ext uri="{FF2B5EF4-FFF2-40B4-BE49-F238E27FC236}">
                  <a16:creationId xmlns:a16="http://schemas.microsoft.com/office/drawing/2014/main" id="{9405E591-4EEA-C143-9FD9-242E8247167A}"/>
                </a:ext>
              </a:extLst>
            </p:cNvPr>
            <p:cNvSpPr/>
            <p:nvPr/>
          </p:nvSpPr>
          <p:spPr>
            <a:xfrm>
              <a:off x="-1219200" y="1691147"/>
              <a:ext cx="648929" cy="629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37" name="Bildobjekt 36" descr="En bild som visar text, porslin, kärl, tallrik&#10;&#10;Automatiskt genererad beskrivning">
              <a:extLst>
                <a:ext uri="{FF2B5EF4-FFF2-40B4-BE49-F238E27FC236}">
                  <a16:creationId xmlns:a16="http://schemas.microsoft.com/office/drawing/2014/main" id="{F9DF460A-34DD-A043-BC5F-0B28467F8690}"/>
                </a:ext>
              </a:extLst>
            </p:cNvPr>
            <p:cNvPicPr>
              <a:picLocks noChangeAspect="1"/>
            </p:cNvPicPr>
            <p:nvPr/>
          </p:nvPicPr>
          <p:blipFill>
            <a:blip r:embed="rId7"/>
            <a:stretch>
              <a:fillRect/>
            </a:stretch>
          </p:blipFill>
          <p:spPr>
            <a:xfrm>
              <a:off x="-1227129" y="1787555"/>
              <a:ext cx="810948" cy="456115"/>
            </a:xfrm>
            <a:prstGeom prst="rect">
              <a:avLst/>
            </a:prstGeom>
          </p:spPr>
        </p:pic>
      </p:grpSp>
    </p:spTree>
    <p:extLst>
      <p:ext uri="{BB962C8B-B14F-4D97-AF65-F5344CB8AC3E}">
        <p14:creationId xmlns:p14="http://schemas.microsoft.com/office/powerpoint/2010/main" val="165195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CE949297-6AAD-5F46-8624-4B2B8D497AA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85000"/>
                  </a:srgbClr>
                </a:solidFill>
                <a:effectLst/>
                <a:uLnTx/>
                <a:uFillTx/>
                <a:latin typeface="Source Sans Pro" panose="020B0503030403020204" pitchFamily="34" charset="0"/>
                <a:ea typeface="Source Sans Pro" panose="020B0503030403020204" pitchFamily="34" charset="0"/>
                <a:cs typeface="+mn-cs"/>
              </a:rPr>
              <a:t>FÖR ETT MER VÄLMÅENDE OCH ENGAGERAT ARBETSLIV | HEJENGAGEMANG.SE</a:t>
            </a:r>
          </a:p>
        </p:txBody>
      </p:sp>
      <p:sp>
        <p:nvSpPr>
          <p:cNvPr id="4" name="textruta 3">
            <a:extLst>
              <a:ext uri="{FF2B5EF4-FFF2-40B4-BE49-F238E27FC236}">
                <a16:creationId xmlns:a16="http://schemas.microsoft.com/office/drawing/2014/main" id="{14DA8551-13EC-7040-AF78-C7605DAD9591}"/>
              </a:ext>
            </a:extLst>
          </p:cNvPr>
          <p:cNvSpPr txBox="1"/>
          <p:nvPr/>
        </p:nvSpPr>
        <p:spPr>
          <a:xfrm>
            <a:off x="1679785" y="1284422"/>
            <a:ext cx="7388015" cy="38472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800" b="1" i="0" u="none" strike="noStrike" kern="1200" cap="none" spc="0" normalizeH="0" baseline="0" noProof="0" dirty="0">
                <a:ln>
                  <a:noFill/>
                </a:ln>
                <a:solidFill>
                  <a:srgbClr val="16363C"/>
                </a:solidFill>
                <a:effectLst/>
                <a:uLnTx/>
                <a:uFillTx/>
                <a:latin typeface="Source Sans Pro" panose="020B0503030403020204" pitchFamily="34" charset="0"/>
                <a:ea typeface="Source Sans Pro" panose="020B0503030403020204" pitchFamily="34" charset="0"/>
                <a:cs typeface="+mn-cs"/>
              </a:rPr>
              <a:t>Hur spelar man Ventilen?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800" b="0" i="0" u="none" strike="noStrike" kern="1200" cap="none" spc="0" normalizeH="0" baseline="0" noProof="0" dirty="0">
              <a:ln>
                <a:noFill/>
              </a:ln>
              <a:solidFill>
                <a:srgbClr val="16363C"/>
              </a:solidFill>
              <a:effectLst/>
              <a:uLnTx/>
              <a:uFillTx/>
              <a:latin typeface="Source Sans Pro" panose="020B0503030403020204" pitchFamily="34" charset="0"/>
              <a:ea typeface="Source Sans Pro" panose="020B0503030403020204" pitchFamily="34"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16363C"/>
                </a:solidFill>
                <a:effectLst/>
                <a:uLnTx/>
                <a:uFillTx/>
                <a:latin typeface="Source Sans Pro Light" panose="020B0403030403020204" pitchFamily="34" charset="0"/>
                <a:ea typeface="Source Sans Pro Light" panose="020B0403030403020204" pitchFamily="34" charset="0"/>
                <a:cs typeface="+mn-cs"/>
              </a:rPr>
              <a:t>Grupper om 5-6 personer, yngst i gruppen blir spelledare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400" b="0" i="0" u="none" strike="noStrike" kern="1200" cap="none" spc="0" normalizeH="0" baseline="0" noProof="0" dirty="0">
              <a:ln>
                <a:noFill/>
              </a:ln>
              <a:solidFill>
                <a:srgbClr val="16363C"/>
              </a:solidFill>
              <a:effectLst/>
              <a:uLnTx/>
              <a:uFillTx/>
              <a:latin typeface="Source Sans Pro Light" panose="020B0403030403020204" pitchFamily="34" charset="0"/>
              <a:ea typeface="Source Sans Pro Light" panose="020B0403030403020204" pitchFamily="34"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400" b="0" i="0" u="none" strike="noStrike" kern="1200" cap="none" spc="0" normalizeH="0" baseline="0" noProof="0" dirty="0">
                <a:ln>
                  <a:noFill/>
                </a:ln>
                <a:solidFill>
                  <a:srgbClr val="16363C"/>
                </a:solidFill>
                <a:effectLst/>
                <a:uLnTx/>
                <a:uFillTx/>
                <a:latin typeface="Source Sans Pro Light" panose="020B0403030403020204" pitchFamily="34" charset="0"/>
                <a:ea typeface="Source Sans Pro Light" panose="020B0403030403020204" pitchFamily="34" charset="0"/>
                <a:cs typeface="+mn-cs"/>
              </a:rPr>
              <a:t>Spelledaren är ansvarig för att spelet rullar, att ni håller tiden och för att se till att reflektioner och de förslag för förbättring som blir resultatet från gruppdialogerna samlas in i Menti. </a:t>
            </a:r>
          </a:p>
        </p:txBody>
      </p:sp>
      <p:grpSp>
        <p:nvGrpSpPr>
          <p:cNvPr id="5" name="Grupp 4">
            <a:extLst>
              <a:ext uri="{FF2B5EF4-FFF2-40B4-BE49-F238E27FC236}">
                <a16:creationId xmlns:a16="http://schemas.microsoft.com/office/drawing/2014/main" id="{6F4568D1-71CA-604F-95EB-829C3F800A00}"/>
              </a:ext>
            </a:extLst>
          </p:cNvPr>
          <p:cNvGrpSpPr/>
          <p:nvPr/>
        </p:nvGrpSpPr>
        <p:grpSpPr>
          <a:xfrm>
            <a:off x="11041626" y="6073024"/>
            <a:ext cx="810948" cy="629265"/>
            <a:chOff x="-1227129" y="1691147"/>
            <a:chExt cx="810948" cy="629265"/>
          </a:xfrm>
        </p:grpSpPr>
        <p:sp>
          <p:nvSpPr>
            <p:cNvPr id="6" name="Ellips 5">
              <a:extLst>
                <a:ext uri="{FF2B5EF4-FFF2-40B4-BE49-F238E27FC236}">
                  <a16:creationId xmlns:a16="http://schemas.microsoft.com/office/drawing/2014/main" id="{B6C30BBB-A766-1C4D-9686-DDA85CB30927}"/>
                </a:ext>
              </a:extLst>
            </p:cNvPr>
            <p:cNvSpPr/>
            <p:nvPr/>
          </p:nvSpPr>
          <p:spPr>
            <a:xfrm>
              <a:off x="-1219200" y="1691147"/>
              <a:ext cx="648929" cy="629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7" name="Bildobjekt 6" descr="En bild som visar text, porslin, kärl, tallrik&#10;&#10;Automatiskt genererad beskrivning">
              <a:extLst>
                <a:ext uri="{FF2B5EF4-FFF2-40B4-BE49-F238E27FC236}">
                  <a16:creationId xmlns:a16="http://schemas.microsoft.com/office/drawing/2014/main" id="{3C9068F7-C92D-2245-8542-3410DE53E744}"/>
                </a:ext>
              </a:extLst>
            </p:cNvPr>
            <p:cNvPicPr>
              <a:picLocks noChangeAspect="1"/>
            </p:cNvPicPr>
            <p:nvPr/>
          </p:nvPicPr>
          <p:blipFill>
            <a:blip r:embed="rId2"/>
            <a:stretch>
              <a:fillRect/>
            </a:stretch>
          </p:blipFill>
          <p:spPr>
            <a:xfrm>
              <a:off x="-1227129" y="1787555"/>
              <a:ext cx="810948" cy="456115"/>
            </a:xfrm>
            <a:prstGeom prst="rect">
              <a:avLst/>
            </a:prstGeom>
          </p:spPr>
        </p:pic>
      </p:grpSp>
    </p:spTree>
    <p:extLst>
      <p:ext uri="{BB962C8B-B14F-4D97-AF65-F5344CB8AC3E}">
        <p14:creationId xmlns:p14="http://schemas.microsoft.com/office/powerpoint/2010/main" val="3507966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CE949297-6AAD-5F46-8624-4B2B8D497AA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85000"/>
                  </a:srgbClr>
                </a:solidFill>
                <a:effectLst/>
                <a:uLnTx/>
                <a:uFillTx/>
                <a:latin typeface="Source Sans Pro" panose="020B0503030403020204" pitchFamily="34" charset="0"/>
                <a:ea typeface="Source Sans Pro" panose="020B0503030403020204" pitchFamily="34" charset="0"/>
                <a:cs typeface="+mn-cs"/>
              </a:rPr>
              <a:t>FÖR ETT MER VÄLMÅENDE OCH ENGAGERAT ARBETSLIV | HEJENGAGEMANG.SE</a:t>
            </a:r>
          </a:p>
        </p:txBody>
      </p:sp>
      <p:sp>
        <p:nvSpPr>
          <p:cNvPr id="4" name="textruta 3">
            <a:extLst>
              <a:ext uri="{FF2B5EF4-FFF2-40B4-BE49-F238E27FC236}">
                <a16:creationId xmlns:a16="http://schemas.microsoft.com/office/drawing/2014/main" id="{14DA8551-13EC-7040-AF78-C7605DAD9591}"/>
              </a:ext>
            </a:extLst>
          </p:cNvPr>
          <p:cNvSpPr txBox="1"/>
          <p:nvPr/>
        </p:nvSpPr>
        <p:spPr>
          <a:xfrm>
            <a:off x="955885" y="633201"/>
            <a:ext cx="7197515"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800" b="1" i="0" u="none" strike="noStrike" kern="1200" cap="none" spc="0" normalizeH="0" baseline="0" noProof="0" dirty="0">
                <a:ln>
                  <a:noFill/>
                </a:ln>
                <a:solidFill>
                  <a:srgbClr val="16363C"/>
                </a:solidFill>
                <a:effectLst/>
                <a:uLnTx/>
                <a:uFillTx/>
                <a:latin typeface="Source Sans Pro" panose="020B0503030403020204" pitchFamily="34" charset="0"/>
                <a:ea typeface="Source Sans Pro" panose="020B0503030403020204" pitchFamily="34" charset="0"/>
                <a:cs typeface="+mn-cs"/>
              </a:rPr>
              <a:t>Hur spelar man Ventilen?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800" b="0" i="0" u="none" strike="noStrike" kern="1200" cap="none" spc="0" normalizeH="0" baseline="0" noProof="0" dirty="0">
              <a:ln>
                <a:noFill/>
              </a:ln>
              <a:solidFill>
                <a:srgbClr val="16363C"/>
              </a:solidFill>
              <a:effectLst/>
              <a:uLnTx/>
              <a:uFillTx/>
              <a:latin typeface="Source Sans Pro" panose="020B0503030403020204" pitchFamily="34" charset="0"/>
              <a:ea typeface="Source Sans Pro" panose="020B0503030403020204" pitchFamily="34" charset="0"/>
              <a:cs typeface="+mn-cs"/>
            </a:endParaRPr>
          </a:p>
        </p:txBody>
      </p:sp>
      <p:grpSp>
        <p:nvGrpSpPr>
          <p:cNvPr id="8" name="Grupp 7">
            <a:extLst>
              <a:ext uri="{FF2B5EF4-FFF2-40B4-BE49-F238E27FC236}">
                <a16:creationId xmlns:a16="http://schemas.microsoft.com/office/drawing/2014/main" id="{E29EB022-A559-504A-A3B4-0CD87197A728}"/>
              </a:ext>
            </a:extLst>
          </p:cNvPr>
          <p:cNvGrpSpPr/>
          <p:nvPr/>
        </p:nvGrpSpPr>
        <p:grpSpPr>
          <a:xfrm>
            <a:off x="11041626" y="6073024"/>
            <a:ext cx="810948" cy="629265"/>
            <a:chOff x="-1227129" y="1691147"/>
            <a:chExt cx="810948" cy="629265"/>
          </a:xfrm>
        </p:grpSpPr>
        <p:sp>
          <p:nvSpPr>
            <p:cNvPr id="9" name="Ellips 8">
              <a:extLst>
                <a:ext uri="{FF2B5EF4-FFF2-40B4-BE49-F238E27FC236}">
                  <a16:creationId xmlns:a16="http://schemas.microsoft.com/office/drawing/2014/main" id="{525F66F6-AE33-5E48-B8D7-3510EE6DED97}"/>
                </a:ext>
              </a:extLst>
            </p:cNvPr>
            <p:cNvSpPr/>
            <p:nvPr/>
          </p:nvSpPr>
          <p:spPr>
            <a:xfrm>
              <a:off x="-1219200" y="1691147"/>
              <a:ext cx="648929" cy="629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10" name="Bildobjekt 9" descr="En bild som visar text, porslin, kärl, tallrik&#10;&#10;Automatiskt genererad beskrivning">
              <a:extLst>
                <a:ext uri="{FF2B5EF4-FFF2-40B4-BE49-F238E27FC236}">
                  <a16:creationId xmlns:a16="http://schemas.microsoft.com/office/drawing/2014/main" id="{A6A2C9EE-BCAA-3A43-B18C-D8F02D403FA9}"/>
                </a:ext>
              </a:extLst>
            </p:cNvPr>
            <p:cNvPicPr>
              <a:picLocks noChangeAspect="1"/>
            </p:cNvPicPr>
            <p:nvPr/>
          </p:nvPicPr>
          <p:blipFill>
            <a:blip r:embed="rId2"/>
            <a:stretch>
              <a:fillRect/>
            </a:stretch>
          </p:blipFill>
          <p:spPr>
            <a:xfrm>
              <a:off x="-1227129" y="1787555"/>
              <a:ext cx="810948" cy="456115"/>
            </a:xfrm>
            <a:prstGeom prst="rect">
              <a:avLst/>
            </a:prstGeom>
          </p:spPr>
        </p:pic>
      </p:grpSp>
      <p:pic>
        <p:nvPicPr>
          <p:cNvPr id="11" name="Bildobjekt 10">
            <a:extLst>
              <a:ext uri="{FF2B5EF4-FFF2-40B4-BE49-F238E27FC236}">
                <a16:creationId xmlns:a16="http://schemas.microsoft.com/office/drawing/2014/main" id="{35AF1114-521A-B543-940D-90AEAA542620}"/>
              </a:ext>
            </a:extLst>
          </p:cNvPr>
          <p:cNvPicPr>
            <a:picLocks noChangeAspect="1"/>
          </p:cNvPicPr>
          <p:nvPr/>
        </p:nvPicPr>
        <p:blipFill>
          <a:blip r:embed="rId3"/>
          <a:stretch>
            <a:fillRect/>
          </a:stretch>
        </p:blipFill>
        <p:spPr>
          <a:xfrm>
            <a:off x="1061402" y="2310324"/>
            <a:ext cx="5458667" cy="3859108"/>
          </a:xfrm>
          <a:prstGeom prst="rect">
            <a:avLst/>
          </a:prstGeom>
          <a:solidFill>
            <a:schemeClr val="bg1"/>
          </a:solidFill>
        </p:spPr>
      </p:pic>
      <p:grpSp>
        <p:nvGrpSpPr>
          <p:cNvPr id="12" name="Grupp 11">
            <a:extLst>
              <a:ext uri="{FF2B5EF4-FFF2-40B4-BE49-F238E27FC236}">
                <a16:creationId xmlns:a16="http://schemas.microsoft.com/office/drawing/2014/main" id="{2662469A-EFD5-6446-A161-7CE16D1657BF}"/>
              </a:ext>
            </a:extLst>
          </p:cNvPr>
          <p:cNvGrpSpPr/>
          <p:nvPr/>
        </p:nvGrpSpPr>
        <p:grpSpPr>
          <a:xfrm>
            <a:off x="6726238" y="4002037"/>
            <a:ext cx="1352121" cy="1953334"/>
            <a:chOff x="7943198" y="3970792"/>
            <a:chExt cx="719726" cy="1039747"/>
          </a:xfrm>
        </p:grpSpPr>
        <p:pic>
          <p:nvPicPr>
            <p:cNvPr id="15" name="Bildobjekt 14">
              <a:extLst>
                <a:ext uri="{FF2B5EF4-FFF2-40B4-BE49-F238E27FC236}">
                  <a16:creationId xmlns:a16="http://schemas.microsoft.com/office/drawing/2014/main" id="{FED5AA11-7485-D74C-98F3-64C0F26AED72}"/>
                </a:ext>
              </a:extLst>
            </p:cNvPr>
            <p:cNvPicPr>
              <a:picLocks noChangeAspect="1"/>
            </p:cNvPicPr>
            <p:nvPr/>
          </p:nvPicPr>
          <p:blipFill>
            <a:blip r:embed="rId4"/>
            <a:stretch>
              <a:fillRect/>
            </a:stretch>
          </p:blipFill>
          <p:spPr>
            <a:xfrm rot="21108626">
              <a:off x="7943198" y="4422948"/>
              <a:ext cx="583317" cy="587591"/>
            </a:xfrm>
            <a:prstGeom prst="rect">
              <a:avLst/>
            </a:prstGeom>
          </p:spPr>
        </p:pic>
        <p:pic>
          <p:nvPicPr>
            <p:cNvPr id="14" name="Bildobjekt 13">
              <a:extLst>
                <a:ext uri="{FF2B5EF4-FFF2-40B4-BE49-F238E27FC236}">
                  <a16:creationId xmlns:a16="http://schemas.microsoft.com/office/drawing/2014/main" id="{57C3D760-019E-F147-BB31-2F343E2739E8}"/>
                </a:ext>
              </a:extLst>
            </p:cNvPr>
            <p:cNvPicPr>
              <a:picLocks noChangeAspect="1"/>
            </p:cNvPicPr>
            <p:nvPr/>
          </p:nvPicPr>
          <p:blipFill>
            <a:blip r:embed="rId5"/>
            <a:stretch>
              <a:fillRect/>
            </a:stretch>
          </p:blipFill>
          <p:spPr>
            <a:xfrm rot="505943">
              <a:off x="8081755" y="3970792"/>
              <a:ext cx="581169" cy="587591"/>
            </a:xfrm>
            <a:prstGeom prst="rect">
              <a:avLst/>
            </a:prstGeom>
          </p:spPr>
        </p:pic>
      </p:grpSp>
      <p:pic>
        <p:nvPicPr>
          <p:cNvPr id="16" name="Bildobjekt 15">
            <a:extLst>
              <a:ext uri="{FF2B5EF4-FFF2-40B4-BE49-F238E27FC236}">
                <a16:creationId xmlns:a16="http://schemas.microsoft.com/office/drawing/2014/main" id="{13051E7A-6ECE-CE48-B7B2-7F70DB138B3B}"/>
              </a:ext>
            </a:extLst>
          </p:cNvPr>
          <p:cNvPicPr>
            <a:picLocks noChangeAspect="1"/>
          </p:cNvPicPr>
          <p:nvPr/>
        </p:nvPicPr>
        <p:blipFill>
          <a:blip r:embed="rId6"/>
          <a:stretch>
            <a:fillRect/>
          </a:stretch>
        </p:blipFill>
        <p:spPr>
          <a:xfrm>
            <a:off x="8659708" y="2309428"/>
            <a:ext cx="2576407" cy="3645943"/>
          </a:xfrm>
          <a:prstGeom prst="rect">
            <a:avLst/>
          </a:prstGeom>
          <a:solidFill>
            <a:schemeClr val="bg1"/>
          </a:solidFill>
        </p:spPr>
      </p:pic>
      <p:sp>
        <p:nvSpPr>
          <p:cNvPr id="3" name="Rektangel 2">
            <a:extLst>
              <a:ext uri="{FF2B5EF4-FFF2-40B4-BE49-F238E27FC236}">
                <a16:creationId xmlns:a16="http://schemas.microsoft.com/office/drawing/2014/main" id="{FE99ED0A-D392-2E4F-BAB0-3C0617F2BA40}"/>
              </a:ext>
            </a:extLst>
          </p:cNvPr>
          <p:cNvSpPr/>
          <p:nvPr/>
        </p:nvSpPr>
        <p:spPr>
          <a:xfrm>
            <a:off x="955885" y="1444641"/>
            <a:ext cx="11030706" cy="338554"/>
          </a:xfrm>
          <a:prstGeom prst="rect">
            <a:avLst/>
          </a:prstGeom>
        </p:spPr>
        <p:txBody>
          <a:bodyPr wrap="square">
            <a:spAutoFit/>
          </a:bodyPr>
          <a:lstStyle/>
          <a:p>
            <a:pPr lvl="0">
              <a:defRPr/>
            </a:pPr>
            <a:r>
              <a:rPr lang="sv-SE" sz="1600" dirty="0" err="1">
                <a:solidFill>
                  <a:srgbClr val="16363C"/>
                </a:solidFill>
                <a:latin typeface="Source Sans Pro Light" panose="020B0403030403020204" pitchFamily="34" charset="0"/>
                <a:ea typeface="Source Sans Pro Light" panose="020B0403030403020204" pitchFamily="34" charset="0"/>
              </a:rPr>
              <a:t>Spelkit</a:t>
            </a:r>
            <a:r>
              <a:rPr lang="sv-SE" sz="1600" dirty="0">
                <a:solidFill>
                  <a:srgbClr val="16363C"/>
                </a:solidFill>
                <a:latin typeface="Source Sans Pro Light" panose="020B0403030403020204" pitchFamily="34" charset="0"/>
                <a:ea typeface="Source Sans Pro Light" panose="020B0403030403020204" pitchFamily="34" charset="0"/>
              </a:rPr>
              <a:t>: Påståenden | Spelplan, A3 | Svarskort: Jag håller med/Jag håller inte med | Svarsblad: för dokumentation, ett per påstående</a:t>
            </a:r>
          </a:p>
        </p:txBody>
      </p:sp>
    </p:spTree>
    <p:extLst>
      <p:ext uri="{BB962C8B-B14F-4D97-AF65-F5344CB8AC3E}">
        <p14:creationId xmlns:p14="http://schemas.microsoft.com/office/powerpoint/2010/main" val="2798473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CE949297-6AAD-5F46-8624-4B2B8D497AA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85000"/>
                  </a:srgbClr>
                </a:solidFill>
                <a:effectLst/>
                <a:uLnTx/>
                <a:uFillTx/>
                <a:latin typeface="Source Sans Pro" panose="020B0503030403020204" pitchFamily="34" charset="0"/>
                <a:ea typeface="Source Sans Pro" panose="020B0503030403020204" pitchFamily="34" charset="0"/>
                <a:cs typeface="+mn-cs"/>
              </a:rPr>
              <a:t>FÖR ETT MER VÄLMÅENDE OCH ENGAGERAT ARBETSLIV | HEJENGAGEMANG.SE</a:t>
            </a:r>
          </a:p>
        </p:txBody>
      </p:sp>
      <p:sp>
        <p:nvSpPr>
          <p:cNvPr id="4" name="textruta 3">
            <a:extLst>
              <a:ext uri="{FF2B5EF4-FFF2-40B4-BE49-F238E27FC236}">
                <a16:creationId xmlns:a16="http://schemas.microsoft.com/office/drawing/2014/main" id="{14DA8551-13EC-7040-AF78-C7605DAD9591}"/>
              </a:ext>
            </a:extLst>
          </p:cNvPr>
          <p:cNvSpPr txBox="1"/>
          <p:nvPr/>
        </p:nvSpPr>
        <p:spPr>
          <a:xfrm>
            <a:off x="1679785" y="1284422"/>
            <a:ext cx="7578515" cy="46474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800" b="1" i="0" u="none" strike="noStrike" kern="1200" cap="none" spc="0" normalizeH="0" baseline="0" noProof="0" dirty="0">
                <a:ln>
                  <a:noFill/>
                </a:ln>
                <a:solidFill>
                  <a:srgbClr val="16363C"/>
                </a:solidFill>
                <a:effectLst/>
                <a:uLnTx/>
                <a:uFillTx/>
                <a:latin typeface="Source Sans Pro" panose="020B0503030403020204" pitchFamily="34" charset="0"/>
                <a:ea typeface="Source Sans Pro" panose="020B0503030403020204" pitchFamily="34" charset="0"/>
                <a:cs typeface="+mn-cs"/>
              </a:rPr>
              <a:t>Hur spelar man Ventilen?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800" b="0" i="0" u="none" strike="noStrike" kern="1200" cap="none" spc="0" normalizeH="0" baseline="0" noProof="0" dirty="0">
              <a:ln>
                <a:noFill/>
              </a:ln>
              <a:solidFill>
                <a:srgbClr val="16363C"/>
              </a:solidFill>
              <a:effectLst/>
              <a:uLnTx/>
              <a:uFillTx/>
              <a:latin typeface="Source Sans Pro" panose="020B0503030403020204" pitchFamily="34" charset="0"/>
              <a:ea typeface="Source Sans Pro" panose="020B0503030403020204" pitchFamily="34" charset="0"/>
              <a:cs typeface="+mn-cs"/>
            </a:endParaRPr>
          </a:p>
          <a:p>
            <a:pPr marL="380990" marR="0" lvl="0" indent="-380990" algn="l" defTabSz="914400" rtl="0" eaLnBrk="1" fontAlgn="auto" latinLnBrk="0" hangingPunct="1">
              <a:lnSpc>
                <a:spcPct val="100000"/>
              </a:lnSpc>
              <a:spcBef>
                <a:spcPts val="0"/>
              </a:spcBef>
              <a:spcAft>
                <a:spcPts val="0"/>
              </a:spcAft>
              <a:buClrTx/>
              <a:buSzTx/>
              <a:buFont typeface="Arial" charset="0"/>
              <a:buChar char="•"/>
              <a:tabLst/>
              <a:defRPr/>
            </a:pPr>
            <a:r>
              <a:rPr kumimoji="0" lang="sv-SE" sz="200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Abel" charset="0"/>
              </a:rPr>
              <a:t>Spelet börjar när spelledaren läser upp det första påståendet </a:t>
            </a:r>
          </a:p>
          <a:p>
            <a:pPr marL="380990" marR="0" lvl="0" indent="-380990" algn="l" defTabSz="914400" rtl="0" eaLnBrk="1" fontAlgn="auto" latinLnBrk="0" hangingPunct="1">
              <a:lnSpc>
                <a:spcPct val="100000"/>
              </a:lnSpc>
              <a:spcBef>
                <a:spcPts val="0"/>
              </a:spcBef>
              <a:spcAft>
                <a:spcPts val="0"/>
              </a:spcAft>
              <a:buClrTx/>
              <a:buSzTx/>
              <a:buFont typeface="Arial" charset="0"/>
              <a:buChar char="•"/>
              <a:tabLst/>
              <a:defRPr/>
            </a:pPr>
            <a:endParaRPr kumimoji="0" lang="sv-SE" sz="200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Abel" charset="0"/>
            </a:endParaRPr>
          </a:p>
          <a:p>
            <a:pPr marL="380990" marR="0" lvl="0" indent="-380990" algn="l" defTabSz="914400" rtl="0" eaLnBrk="1" fontAlgn="auto" latinLnBrk="0" hangingPunct="1">
              <a:lnSpc>
                <a:spcPct val="100000"/>
              </a:lnSpc>
              <a:spcBef>
                <a:spcPts val="0"/>
              </a:spcBef>
              <a:spcAft>
                <a:spcPts val="0"/>
              </a:spcAft>
              <a:buClrTx/>
              <a:buSzTx/>
              <a:buFont typeface="Arial" charset="0"/>
              <a:buChar char="•"/>
              <a:tabLst/>
              <a:defRPr/>
            </a:pPr>
            <a:r>
              <a:rPr kumimoji="0" lang="sv-SE" sz="200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Abel" charset="0"/>
              </a:rPr>
              <a:t>Gruppmedlemmarna avgör snabbt om huruvida de instämmer eller inte instämmer med det upplästa påståendet. De lägger därefter sitt svarskort med baksidan uppåt på angiven plats på spelplanen</a:t>
            </a:r>
            <a:br>
              <a:rPr kumimoji="0" lang="sv-SE" sz="200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Abel" charset="0"/>
              </a:rPr>
            </a:br>
            <a:r>
              <a:rPr kumimoji="0" lang="sv-SE" sz="200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Abel" charset="0"/>
              </a:rPr>
              <a:t> </a:t>
            </a:r>
          </a:p>
          <a:p>
            <a:pPr marL="380990" marR="0" lvl="0" indent="-380990" algn="l" defTabSz="914400" rtl="0" eaLnBrk="1" fontAlgn="auto" latinLnBrk="0" hangingPunct="1">
              <a:lnSpc>
                <a:spcPct val="100000"/>
              </a:lnSpc>
              <a:spcBef>
                <a:spcPts val="0"/>
              </a:spcBef>
              <a:spcAft>
                <a:spcPts val="0"/>
              </a:spcAft>
              <a:buClrTx/>
              <a:buSzTx/>
              <a:buFont typeface="Arial" charset="0"/>
              <a:buChar char="•"/>
              <a:tabLst/>
              <a:defRPr/>
            </a:pPr>
            <a:r>
              <a:rPr kumimoji="0" lang="sv-SE" sz="200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Abel" charset="0"/>
              </a:rPr>
              <a:t>När alla kort är utlagda ber spelledaren spelarna att de samtidigt ska vända sina kort</a:t>
            </a:r>
          </a:p>
          <a:p>
            <a:pPr marL="380990" marR="0" lvl="0" indent="-380990" algn="l" defTabSz="914400" rtl="0" eaLnBrk="1" fontAlgn="auto" latinLnBrk="0" hangingPunct="1">
              <a:lnSpc>
                <a:spcPct val="100000"/>
              </a:lnSpc>
              <a:spcBef>
                <a:spcPts val="0"/>
              </a:spcBef>
              <a:spcAft>
                <a:spcPts val="0"/>
              </a:spcAft>
              <a:buClrTx/>
              <a:buSzTx/>
              <a:buFont typeface="Arial" charset="0"/>
              <a:buChar char="•"/>
              <a:tabLst/>
              <a:defRPr/>
            </a:pPr>
            <a:endParaRPr kumimoji="0" lang="sv-SE" sz="200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Abel" charset="0"/>
            </a:endParaRPr>
          </a:p>
          <a:p>
            <a:pPr marL="380990" marR="0" lvl="0" indent="-380990" algn="l" defTabSz="914400" rtl="0" eaLnBrk="1" fontAlgn="auto" latinLnBrk="0" hangingPunct="1">
              <a:lnSpc>
                <a:spcPct val="100000"/>
              </a:lnSpc>
              <a:spcBef>
                <a:spcPts val="0"/>
              </a:spcBef>
              <a:spcAft>
                <a:spcPts val="0"/>
              </a:spcAft>
              <a:buClrTx/>
              <a:buSzTx/>
              <a:buFont typeface="Arial" charset="0"/>
              <a:buChar char="•"/>
              <a:tabLst/>
              <a:defRPr/>
            </a:pPr>
            <a:r>
              <a:rPr kumimoji="0" lang="sv-SE" sz="200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Abel" charset="0"/>
              </a:rPr>
              <a:t>Därefter skriver spelledaren in resultatet i Menti – hur många höll med &amp; hur många höll inte med?</a:t>
            </a:r>
          </a:p>
        </p:txBody>
      </p:sp>
      <p:grpSp>
        <p:nvGrpSpPr>
          <p:cNvPr id="5" name="Grupp 4">
            <a:extLst>
              <a:ext uri="{FF2B5EF4-FFF2-40B4-BE49-F238E27FC236}">
                <a16:creationId xmlns:a16="http://schemas.microsoft.com/office/drawing/2014/main" id="{78513DD3-1599-544F-873D-974710CBB0F5}"/>
              </a:ext>
            </a:extLst>
          </p:cNvPr>
          <p:cNvGrpSpPr/>
          <p:nvPr/>
        </p:nvGrpSpPr>
        <p:grpSpPr>
          <a:xfrm>
            <a:off x="11041626" y="6073024"/>
            <a:ext cx="810948" cy="629265"/>
            <a:chOff x="-1227129" y="1691147"/>
            <a:chExt cx="810948" cy="629265"/>
          </a:xfrm>
        </p:grpSpPr>
        <p:sp>
          <p:nvSpPr>
            <p:cNvPr id="6" name="Ellips 5">
              <a:extLst>
                <a:ext uri="{FF2B5EF4-FFF2-40B4-BE49-F238E27FC236}">
                  <a16:creationId xmlns:a16="http://schemas.microsoft.com/office/drawing/2014/main" id="{D89E76D1-1993-CB4D-99F0-D7A4F968E89B}"/>
                </a:ext>
              </a:extLst>
            </p:cNvPr>
            <p:cNvSpPr/>
            <p:nvPr/>
          </p:nvSpPr>
          <p:spPr>
            <a:xfrm>
              <a:off x="-1219200" y="1691147"/>
              <a:ext cx="648929" cy="629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7" name="Bildobjekt 6" descr="En bild som visar text, porslin, kärl, tallrik&#10;&#10;Automatiskt genererad beskrivning">
              <a:extLst>
                <a:ext uri="{FF2B5EF4-FFF2-40B4-BE49-F238E27FC236}">
                  <a16:creationId xmlns:a16="http://schemas.microsoft.com/office/drawing/2014/main" id="{96F54A0A-A11B-BE4F-8948-0F0479903BE3}"/>
                </a:ext>
              </a:extLst>
            </p:cNvPr>
            <p:cNvPicPr>
              <a:picLocks noChangeAspect="1"/>
            </p:cNvPicPr>
            <p:nvPr/>
          </p:nvPicPr>
          <p:blipFill>
            <a:blip r:embed="rId2"/>
            <a:stretch>
              <a:fillRect/>
            </a:stretch>
          </p:blipFill>
          <p:spPr>
            <a:xfrm>
              <a:off x="-1227129" y="1787555"/>
              <a:ext cx="810948" cy="456115"/>
            </a:xfrm>
            <a:prstGeom prst="rect">
              <a:avLst/>
            </a:prstGeom>
          </p:spPr>
        </p:pic>
      </p:grpSp>
    </p:spTree>
    <p:extLst>
      <p:ext uri="{BB962C8B-B14F-4D97-AF65-F5344CB8AC3E}">
        <p14:creationId xmlns:p14="http://schemas.microsoft.com/office/powerpoint/2010/main" val="187529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CE949297-6AAD-5F46-8624-4B2B8D497AA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85000"/>
                  </a:srgbClr>
                </a:solidFill>
                <a:effectLst/>
                <a:uLnTx/>
                <a:uFillTx/>
                <a:latin typeface="Source Sans Pro" panose="020B0503030403020204" pitchFamily="34" charset="0"/>
                <a:ea typeface="Source Sans Pro" panose="020B0503030403020204" pitchFamily="34" charset="0"/>
                <a:cs typeface="+mn-cs"/>
              </a:rPr>
              <a:t>FÖR ETT MER VÄLMÅENDE OCH ENGAGERAT ARBETSLIV | HEJENGAGEMANG.SE</a:t>
            </a:r>
          </a:p>
        </p:txBody>
      </p:sp>
      <p:sp>
        <p:nvSpPr>
          <p:cNvPr id="4" name="textruta 3">
            <a:extLst>
              <a:ext uri="{FF2B5EF4-FFF2-40B4-BE49-F238E27FC236}">
                <a16:creationId xmlns:a16="http://schemas.microsoft.com/office/drawing/2014/main" id="{14DA8551-13EC-7040-AF78-C7605DAD9591}"/>
              </a:ext>
            </a:extLst>
          </p:cNvPr>
          <p:cNvSpPr txBox="1"/>
          <p:nvPr/>
        </p:nvSpPr>
        <p:spPr>
          <a:xfrm>
            <a:off x="1679785" y="1284422"/>
            <a:ext cx="8492915" cy="49552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800" b="1" i="0" u="none" strike="noStrike" kern="1200" cap="none" spc="0" normalizeH="0" baseline="0" noProof="0" dirty="0">
                <a:ln>
                  <a:noFill/>
                </a:ln>
                <a:solidFill>
                  <a:srgbClr val="16363C"/>
                </a:solidFill>
                <a:effectLst/>
                <a:uLnTx/>
                <a:uFillTx/>
                <a:latin typeface="Source Sans Pro" panose="020B0503030403020204" pitchFamily="34" charset="0"/>
                <a:ea typeface="Source Sans Pro" panose="020B0503030403020204" pitchFamily="34" charset="0"/>
                <a:cs typeface="+mn-cs"/>
              </a:rPr>
              <a:t>Hur spelar man Ventilen?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800" b="0" i="0" u="none" strike="noStrike" kern="1200" cap="none" spc="0" normalizeH="0" baseline="0" noProof="0" dirty="0">
              <a:ln>
                <a:noFill/>
              </a:ln>
              <a:solidFill>
                <a:srgbClr val="16363C"/>
              </a:solidFill>
              <a:effectLst/>
              <a:uLnTx/>
              <a:uFillTx/>
              <a:latin typeface="Source Sans Pro" panose="020B0503030403020204" pitchFamily="34" charset="0"/>
              <a:ea typeface="Source Sans Pro" panose="020B0503030403020204" pitchFamily="34" charset="0"/>
              <a:cs typeface="+mn-cs"/>
            </a:endParaRPr>
          </a:p>
          <a:p>
            <a:pPr marL="380990" marR="0" lvl="0" indent="-380990" algn="l" defTabSz="914400" rtl="0" eaLnBrk="1" fontAlgn="auto" latinLnBrk="0" hangingPunct="1">
              <a:lnSpc>
                <a:spcPct val="100000"/>
              </a:lnSpc>
              <a:spcBef>
                <a:spcPts val="0"/>
              </a:spcBef>
              <a:spcAft>
                <a:spcPts val="0"/>
              </a:spcAft>
              <a:buClrTx/>
              <a:buSzTx/>
              <a:buFont typeface="Arial" charset="0"/>
              <a:buChar char="•"/>
              <a:tabLst/>
              <a:defRPr/>
            </a:pPr>
            <a:r>
              <a:rPr kumimoji="0" lang="sv-SE" sz="240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Abel" charset="0"/>
              </a:rPr>
              <a:t>Hen inleder sedan spelet med att spelarna i turordning, från spelledarens vänstra sida, kort får förklara sitt svar. Detta bör ta omkring 1 minut.</a:t>
            </a:r>
          </a:p>
          <a:p>
            <a:pPr marL="380990" marR="0" lvl="0" indent="-380990" algn="l" defTabSz="914400" rtl="0" eaLnBrk="1" fontAlgn="auto" latinLnBrk="0" hangingPunct="1">
              <a:lnSpc>
                <a:spcPct val="100000"/>
              </a:lnSpc>
              <a:spcBef>
                <a:spcPts val="0"/>
              </a:spcBef>
              <a:spcAft>
                <a:spcPts val="0"/>
              </a:spcAft>
              <a:buClrTx/>
              <a:buSzTx/>
              <a:buFont typeface="Arial" charset="0"/>
              <a:buChar char="•"/>
              <a:tabLst/>
              <a:defRPr/>
            </a:pPr>
            <a:endParaRPr kumimoji="0" lang="sv-SE" sz="240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Abel" charset="0"/>
            </a:endParaRPr>
          </a:p>
          <a:p>
            <a:pPr marL="380990" marR="0" lvl="0" indent="-380990" algn="l" defTabSz="914400" rtl="0" eaLnBrk="1" fontAlgn="auto" latinLnBrk="0" hangingPunct="1">
              <a:lnSpc>
                <a:spcPct val="100000"/>
              </a:lnSpc>
              <a:spcBef>
                <a:spcPts val="0"/>
              </a:spcBef>
              <a:spcAft>
                <a:spcPts val="0"/>
              </a:spcAft>
              <a:buClrTx/>
              <a:buSzTx/>
              <a:buFont typeface="Arial" charset="0"/>
              <a:buChar char="•"/>
              <a:tabLst/>
              <a:defRPr/>
            </a:pPr>
            <a:r>
              <a:rPr kumimoji="0" lang="sv-SE" sz="240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Abel" charset="0"/>
              </a:rPr>
              <a:t>När alla deltagare har tagit ställning, är det dags att ha en dialog och prata igenom påståendet. Spelledare öppnar nu upp och ger spelarna mer tid att berätta varför man svarade som man gjorde. Vi förväntar oss att denna del tar ca. 10 minuter, men ni kan självklart få prata längre om det finns stort intresse för ett visst påstående</a:t>
            </a:r>
            <a:endParaRPr kumimoji="0" lang="sv-SE" sz="2400" b="0" i="0" u="none" strike="noStrike" kern="1200" cap="none" spc="0" normalizeH="0" baseline="0" noProof="0" dirty="0">
              <a:ln>
                <a:noFill/>
              </a:ln>
              <a:solidFill>
                <a:srgbClr val="16363C"/>
              </a:solidFill>
              <a:effectLst/>
              <a:uLnTx/>
              <a:uFillTx/>
              <a:latin typeface="Source Sans Pro Light" panose="020B0403030403020204" pitchFamily="34" charset="0"/>
              <a:ea typeface="Source Sans Pro Light" panose="020B0403030403020204" pitchFamily="34" charset="0"/>
              <a:cs typeface="+mn-cs"/>
            </a:endParaRPr>
          </a:p>
        </p:txBody>
      </p:sp>
      <p:grpSp>
        <p:nvGrpSpPr>
          <p:cNvPr id="5" name="Grupp 4">
            <a:extLst>
              <a:ext uri="{FF2B5EF4-FFF2-40B4-BE49-F238E27FC236}">
                <a16:creationId xmlns:a16="http://schemas.microsoft.com/office/drawing/2014/main" id="{D0640E2D-5B04-E443-B4D2-EB9D3716DB03}"/>
              </a:ext>
            </a:extLst>
          </p:cNvPr>
          <p:cNvGrpSpPr/>
          <p:nvPr/>
        </p:nvGrpSpPr>
        <p:grpSpPr>
          <a:xfrm>
            <a:off x="11041626" y="6073024"/>
            <a:ext cx="810948" cy="629265"/>
            <a:chOff x="-1227129" y="1691147"/>
            <a:chExt cx="810948" cy="629265"/>
          </a:xfrm>
        </p:grpSpPr>
        <p:sp>
          <p:nvSpPr>
            <p:cNvPr id="6" name="Ellips 5">
              <a:extLst>
                <a:ext uri="{FF2B5EF4-FFF2-40B4-BE49-F238E27FC236}">
                  <a16:creationId xmlns:a16="http://schemas.microsoft.com/office/drawing/2014/main" id="{83D363F3-29FE-A149-87E3-AC8DA9717D80}"/>
                </a:ext>
              </a:extLst>
            </p:cNvPr>
            <p:cNvSpPr/>
            <p:nvPr/>
          </p:nvSpPr>
          <p:spPr>
            <a:xfrm>
              <a:off x="-1219200" y="1691147"/>
              <a:ext cx="648929" cy="629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7" name="Bildobjekt 6" descr="En bild som visar text, porslin, kärl, tallrik&#10;&#10;Automatiskt genererad beskrivning">
              <a:extLst>
                <a:ext uri="{FF2B5EF4-FFF2-40B4-BE49-F238E27FC236}">
                  <a16:creationId xmlns:a16="http://schemas.microsoft.com/office/drawing/2014/main" id="{F66A6ACA-EA63-B944-BAB8-A96267B84B59}"/>
                </a:ext>
              </a:extLst>
            </p:cNvPr>
            <p:cNvPicPr>
              <a:picLocks noChangeAspect="1"/>
            </p:cNvPicPr>
            <p:nvPr/>
          </p:nvPicPr>
          <p:blipFill>
            <a:blip r:embed="rId2"/>
            <a:stretch>
              <a:fillRect/>
            </a:stretch>
          </p:blipFill>
          <p:spPr>
            <a:xfrm>
              <a:off x="-1227129" y="1787555"/>
              <a:ext cx="810948" cy="456115"/>
            </a:xfrm>
            <a:prstGeom prst="rect">
              <a:avLst/>
            </a:prstGeom>
          </p:spPr>
        </p:pic>
      </p:grpSp>
    </p:spTree>
    <p:extLst>
      <p:ext uri="{BB962C8B-B14F-4D97-AF65-F5344CB8AC3E}">
        <p14:creationId xmlns:p14="http://schemas.microsoft.com/office/powerpoint/2010/main" val="2548907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CE949297-6AAD-5F46-8624-4B2B8D497AA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85000"/>
                  </a:srgbClr>
                </a:solidFill>
                <a:effectLst/>
                <a:uLnTx/>
                <a:uFillTx/>
                <a:latin typeface="Source Sans Pro" panose="020B0503030403020204" pitchFamily="34" charset="0"/>
                <a:ea typeface="Source Sans Pro" panose="020B0503030403020204" pitchFamily="34" charset="0"/>
                <a:cs typeface="+mn-cs"/>
              </a:rPr>
              <a:t>FÖR ETT MER VÄLMÅENDE OCH ENGAGERAT ARBETSLIV | HEJENGAGEMANG.SE</a:t>
            </a:r>
          </a:p>
        </p:txBody>
      </p:sp>
      <p:sp>
        <p:nvSpPr>
          <p:cNvPr id="4" name="textruta 3">
            <a:extLst>
              <a:ext uri="{FF2B5EF4-FFF2-40B4-BE49-F238E27FC236}">
                <a16:creationId xmlns:a16="http://schemas.microsoft.com/office/drawing/2014/main" id="{14DA8551-13EC-7040-AF78-C7605DAD9591}"/>
              </a:ext>
            </a:extLst>
          </p:cNvPr>
          <p:cNvSpPr txBox="1"/>
          <p:nvPr/>
        </p:nvSpPr>
        <p:spPr>
          <a:xfrm>
            <a:off x="1679785" y="1284422"/>
            <a:ext cx="7870615" cy="49552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800" b="1" i="0" u="none" strike="noStrike" kern="1200" cap="none" spc="0" normalizeH="0" baseline="0" noProof="0" dirty="0">
                <a:ln>
                  <a:noFill/>
                </a:ln>
                <a:solidFill>
                  <a:srgbClr val="16363C"/>
                </a:solidFill>
                <a:effectLst/>
                <a:uLnTx/>
                <a:uFillTx/>
                <a:latin typeface="Source Sans Pro" panose="020B0503030403020204" pitchFamily="34" charset="0"/>
                <a:ea typeface="Source Sans Pro" panose="020B0503030403020204" pitchFamily="34" charset="0"/>
                <a:cs typeface="+mn-cs"/>
              </a:rPr>
              <a:t>Hur spelar man Ventilen?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800" b="0" i="0" u="none" strike="noStrike" kern="1200" cap="none" spc="0" normalizeH="0" baseline="0" noProof="0" dirty="0">
              <a:ln>
                <a:noFill/>
              </a:ln>
              <a:solidFill>
                <a:srgbClr val="16363C"/>
              </a:solidFill>
              <a:effectLst/>
              <a:uLnTx/>
              <a:uFillTx/>
              <a:latin typeface="Source Sans Pro" panose="020B0503030403020204" pitchFamily="34" charset="0"/>
              <a:ea typeface="Source Sans Pro" panose="020B0503030403020204" pitchFamily="34" charset="0"/>
              <a:cs typeface="+mn-cs"/>
            </a:endParaRPr>
          </a:p>
          <a:p>
            <a:pPr marL="380990" marR="0" lvl="0" indent="-380990" algn="l" defTabSz="1219170" rtl="0" eaLnBrk="1" fontAlgn="auto" latinLnBrk="0" hangingPunct="1">
              <a:lnSpc>
                <a:spcPct val="100000"/>
              </a:lnSpc>
              <a:spcBef>
                <a:spcPts val="0"/>
              </a:spcBef>
              <a:spcAft>
                <a:spcPts val="0"/>
              </a:spcAft>
              <a:buClrTx/>
              <a:buSzTx/>
              <a:buFont typeface="Arial" charset="0"/>
              <a:buChar char="•"/>
              <a:tabLst/>
              <a:defRPr/>
            </a:pPr>
            <a:r>
              <a:rPr kumimoji="0" lang="sv-SE" sz="200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Abel" charset="0"/>
              </a:rPr>
              <a:t>Spelledaren avslutar samtalet och initierar gruppen att komma fram till sina förslag för förbättringar – </a:t>
            </a:r>
            <a:r>
              <a:rPr kumimoji="0" lang="sv-SE" sz="2000" b="1"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Abel" charset="0"/>
              </a:rPr>
              <a:t>Hur gör vi för att alla i Östhammars Kommun ska kunna hålla med?</a:t>
            </a:r>
          </a:p>
          <a:p>
            <a:pPr marL="380990" marR="0" lvl="0" indent="-380990" algn="l" defTabSz="1219170" rtl="0" eaLnBrk="1" fontAlgn="auto" latinLnBrk="0" hangingPunct="1">
              <a:lnSpc>
                <a:spcPct val="100000"/>
              </a:lnSpc>
              <a:spcBef>
                <a:spcPts val="0"/>
              </a:spcBef>
              <a:spcAft>
                <a:spcPts val="0"/>
              </a:spcAft>
              <a:buClrTx/>
              <a:buSzTx/>
              <a:buFont typeface="Arial" charset="0"/>
              <a:buChar char="•"/>
              <a:tabLst/>
              <a:defRPr/>
            </a:pPr>
            <a:endParaRPr kumimoji="0" lang="sv-SE" sz="200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Abel" charset="0"/>
            </a:endParaRPr>
          </a:p>
          <a:p>
            <a:pPr marL="380990" marR="0" lvl="0" indent="-380990" algn="l" defTabSz="1219170" rtl="0" eaLnBrk="1" fontAlgn="auto" latinLnBrk="0" hangingPunct="1">
              <a:lnSpc>
                <a:spcPct val="100000"/>
              </a:lnSpc>
              <a:spcBef>
                <a:spcPts val="0"/>
              </a:spcBef>
              <a:spcAft>
                <a:spcPts val="0"/>
              </a:spcAft>
              <a:buClrTx/>
              <a:buSzTx/>
              <a:buFont typeface="Arial" charset="0"/>
              <a:buChar char="•"/>
              <a:tabLst/>
              <a:defRPr/>
            </a:pPr>
            <a:r>
              <a:rPr kumimoji="0" lang="sv-SE" sz="200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Abel" charset="0"/>
              </a:rPr>
              <a:t>Spelledaren dokumentera förbättringsidéerna och förbättringsaktiviteter i Menti</a:t>
            </a:r>
          </a:p>
          <a:p>
            <a:pPr marL="380990" marR="0" lvl="0" indent="-380990" algn="l" defTabSz="1219170" rtl="0" eaLnBrk="1" fontAlgn="auto" latinLnBrk="0" hangingPunct="1">
              <a:lnSpc>
                <a:spcPct val="100000"/>
              </a:lnSpc>
              <a:spcBef>
                <a:spcPts val="0"/>
              </a:spcBef>
              <a:spcAft>
                <a:spcPts val="0"/>
              </a:spcAft>
              <a:buClrTx/>
              <a:buSzTx/>
              <a:buFont typeface="Arial" charset="0"/>
              <a:buChar char="•"/>
              <a:tabLst/>
              <a:defRPr/>
            </a:pPr>
            <a:endParaRPr kumimoji="0" lang="sv-SE" sz="200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Abel" charset="0"/>
            </a:endParaRPr>
          </a:p>
          <a:p>
            <a:pPr marL="380990" marR="0" lvl="0" indent="-380990" algn="l" defTabSz="1219170" rtl="0" eaLnBrk="1" fontAlgn="auto" latinLnBrk="0" hangingPunct="1">
              <a:lnSpc>
                <a:spcPct val="100000"/>
              </a:lnSpc>
              <a:spcBef>
                <a:spcPts val="0"/>
              </a:spcBef>
              <a:spcAft>
                <a:spcPts val="0"/>
              </a:spcAft>
              <a:buClrTx/>
              <a:buSzTx/>
              <a:buFont typeface="Arial" charset="0"/>
              <a:buChar char="•"/>
              <a:tabLst/>
              <a:defRPr/>
            </a:pPr>
            <a:r>
              <a:rPr kumimoji="0" lang="sv-SE" sz="200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Abel" charset="0"/>
              </a:rPr>
              <a:t>Spelet fortsätter med att klicka fram nästa påstående som läses upp av spelledaren</a:t>
            </a:r>
          </a:p>
          <a:p>
            <a:pPr marL="380990" marR="0" lvl="0" indent="-380990" algn="l" defTabSz="1219170" rtl="0" eaLnBrk="1" fontAlgn="auto" latinLnBrk="0" hangingPunct="1">
              <a:lnSpc>
                <a:spcPct val="100000"/>
              </a:lnSpc>
              <a:spcBef>
                <a:spcPts val="0"/>
              </a:spcBef>
              <a:spcAft>
                <a:spcPts val="0"/>
              </a:spcAft>
              <a:buClrTx/>
              <a:buSzTx/>
              <a:buFont typeface="Arial" charset="0"/>
              <a:buChar char="•"/>
              <a:tabLst/>
              <a:defRPr/>
            </a:pPr>
            <a:endParaRPr kumimoji="0" lang="sv-SE" sz="200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Abel" charset="0"/>
            </a:endParaRPr>
          </a:p>
          <a:p>
            <a:pPr marL="380990" marR="0" lvl="0" indent="-380990" algn="l" defTabSz="1219170" rtl="0" eaLnBrk="1" fontAlgn="auto" latinLnBrk="0" hangingPunct="1">
              <a:lnSpc>
                <a:spcPct val="100000"/>
              </a:lnSpc>
              <a:spcBef>
                <a:spcPts val="0"/>
              </a:spcBef>
              <a:spcAft>
                <a:spcPts val="0"/>
              </a:spcAft>
              <a:buClrTx/>
              <a:buSzTx/>
              <a:buFont typeface="Arial" charset="0"/>
              <a:buChar char="•"/>
              <a:tabLst/>
              <a:defRPr/>
            </a:pPr>
            <a:r>
              <a:rPr kumimoji="0" lang="sv-SE" sz="2000" b="0" i="0" u="none" strike="noStrike" kern="1200" cap="none" spc="0" normalizeH="0" baseline="0" noProof="0" dirty="0">
                <a:ln>
                  <a:noFill/>
                </a:ln>
                <a:solidFill>
                  <a:srgbClr val="000000"/>
                </a:solidFill>
                <a:effectLst/>
                <a:uLnTx/>
                <a:uFillTx/>
                <a:latin typeface="Source Sans Pro Light" panose="020B0403030403020204" pitchFamily="34" charset="0"/>
                <a:ea typeface="Source Sans Pro Light" panose="020B0403030403020204" pitchFamily="34" charset="0"/>
                <a:cs typeface="Abel" charset="0"/>
              </a:rPr>
              <a:t>Åtminstone 10-12 påståenden per grupp bör diskuteras under aktiviteten</a:t>
            </a:r>
          </a:p>
        </p:txBody>
      </p:sp>
      <p:grpSp>
        <p:nvGrpSpPr>
          <p:cNvPr id="5" name="Grupp 4">
            <a:extLst>
              <a:ext uri="{FF2B5EF4-FFF2-40B4-BE49-F238E27FC236}">
                <a16:creationId xmlns:a16="http://schemas.microsoft.com/office/drawing/2014/main" id="{06819D79-ED86-3545-856D-9039E44B3D32}"/>
              </a:ext>
            </a:extLst>
          </p:cNvPr>
          <p:cNvGrpSpPr/>
          <p:nvPr/>
        </p:nvGrpSpPr>
        <p:grpSpPr>
          <a:xfrm>
            <a:off x="11041626" y="6073024"/>
            <a:ext cx="810948" cy="629265"/>
            <a:chOff x="-1227129" y="1691147"/>
            <a:chExt cx="810948" cy="629265"/>
          </a:xfrm>
        </p:grpSpPr>
        <p:sp>
          <p:nvSpPr>
            <p:cNvPr id="6" name="Ellips 5">
              <a:extLst>
                <a:ext uri="{FF2B5EF4-FFF2-40B4-BE49-F238E27FC236}">
                  <a16:creationId xmlns:a16="http://schemas.microsoft.com/office/drawing/2014/main" id="{A992540F-14A7-2B4A-86FC-5150869B7D15}"/>
                </a:ext>
              </a:extLst>
            </p:cNvPr>
            <p:cNvSpPr/>
            <p:nvPr/>
          </p:nvSpPr>
          <p:spPr>
            <a:xfrm>
              <a:off x="-1219200" y="1691147"/>
              <a:ext cx="648929" cy="629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7" name="Bildobjekt 6" descr="En bild som visar text, porslin, kärl, tallrik&#10;&#10;Automatiskt genererad beskrivning">
              <a:extLst>
                <a:ext uri="{FF2B5EF4-FFF2-40B4-BE49-F238E27FC236}">
                  <a16:creationId xmlns:a16="http://schemas.microsoft.com/office/drawing/2014/main" id="{9589E190-299B-4B4E-B311-7D90975F03CF}"/>
                </a:ext>
              </a:extLst>
            </p:cNvPr>
            <p:cNvPicPr>
              <a:picLocks noChangeAspect="1"/>
            </p:cNvPicPr>
            <p:nvPr/>
          </p:nvPicPr>
          <p:blipFill>
            <a:blip r:embed="rId2"/>
            <a:stretch>
              <a:fillRect/>
            </a:stretch>
          </p:blipFill>
          <p:spPr>
            <a:xfrm>
              <a:off x="-1227129" y="1787555"/>
              <a:ext cx="810948" cy="456115"/>
            </a:xfrm>
            <a:prstGeom prst="rect">
              <a:avLst/>
            </a:prstGeom>
          </p:spPr>
        </p:pic>
      </p:grpSp>
    </p:spTree>
    <p:extLst>
      <p:ext uri="{BB962C8B-B14F-4D97-AF65-F5344CB8AC3E}">
        <p14:creationId xmlns:p14="http://schemas.microsoft.com/office/powerpoint/2010/main" val="1480724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599" y="1180268"/>
            <a:ext cx="4770259" cy="4770259"/>
          </a:xfrm>
          <a:prstGeom prst="rect">
            <a:avLst/>
          </a:prstGeom>
        </p:spPr>
      </p:pic>
    </p:spTree>
    <p:extLst>
      <p:ext uri="{BB962C8B-B14F-4D97-AF65-F5344CB8AC3E}">
        <p14:creationId xmlns:p14="http://schemas.microsoft.com/office/powerpoint/2010/main" val="2209825375"/>
      </p:ext>
    </p:extLst>
  </p:cSld>
  <p:clrMapOvr>
    <a:masterClrMapping/>
  </p:clrMapOvr>
</p:sld>
</file>

<file path=ppt/theme/theme1.xml><?xml version="1.0" encoding="utf-8"?>
<a:theme xmlns:a="http://schemas.openxmlformats.org/drawingml/2006/main" name="2_HejEngagemang_RÖD">
  <a:themeElements>
    <a:clrScheme name="HejEngagemang 2021">
      <a:dk1>
        <a:srgbClr val="000000"/>
      </a:dk1>
      <a:lt1>
        <a:srgbClr val="FFFFFF"/>
      </a:lt1>
      <a:dk2>
        <a:srgbClr val="16363C"/>
      </a:dk2>
      <a:lt2>
        <a:srgbClr val="F2F0EE"/>
      </a:lt2>
      <a:accent1>
        <a:srgbClr val="F9493C"/>
      </a:accent1>
      <a:accent2>
        <a:srgbClr val="99C9BF"/>
      </a:accent2>
      <a:accent3>
        <a:srgbClr val="FFE066"/>
      </a:accent3>
      <a:accent4>
        <a:srgbClr val="1D4851"/>
      </a:accent4>
      <a:accent5>
        <a:srgbClr val="BEB3AA"/>
      </a:accent5>
      <a:accent6>
        <a:srgbClr val="931C82"/>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ejEngagemang-vanlig">
  <a:themeElements>
    <a:clrScheme name="HejEngagemang 2021">
      <a:dk1>
        <a:srgbClr val="000000"/>
      </a:dk1>
      <a:lt1>
        <a:srgbClr val="FFFFFF"/>
      </a:lt1>
      <a:dk2>
        <a:srgbClr val="16363C"/>
      </a:dk2>
      <a:lt2>
        <a:srgbClr val="F2F0EE"/>
      </a:lt2>
      <a:accent1>
        <a:srgbClr val="F9493C"/>
      </a:accent1>
      <a:accent2>
        <a:srgbClr val="99C9BF"/>
      </a:accent2>
      <a:accent3>
        <a:srgbClr val="FFE066"/>
      </a:accent3>
      <a:accent4>
        <a:srgbClr val="1D4851"/>
      </a:accent4>
      <a:accent5>
        <a:srgbClr val="BEB3AA"/>
      </a:accent5>
      <a:accent6>
        <a:srgbClr val="931C82"/>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906</Words>
  <Application>Microsoft Office PowerPoint</Application>
  <PresentationFormat>Bredbild</PresentationFormat>
  <Paragraphs>67</Paragraphs>
  <Slides>9</Slides>
  <Notes>1</Notes>
  <HiddenSlides>0</HiddenSlides>
  <MMClips>0</MMClips>
  <ScaleCrop>false</ScaleCrop>
  <HeadingPairs>
    <vt:vector size="6" baseType="variant">
      <vt:variant>
        <vt:lpstr>Använt teckensnitt</vt:lpstr>
      </vt:variant>
      <vt:variant>
        <vt:i4>10</vt:i4>
      </vt:variant>
      <vt:variant>
        <vt:lpstr>Tema</vt:lpstr>
      </vt:variant>
      <vt:variant>
        <vt:i4>2</vt:i4>
      </vt:variant>
      <vt:variant>
        <vt:lpstr>Bildrubriker</vt:lpstr>
      </vt:variant>
      <vt:variant>
        <vt:i4>9</vt:i4>
      </vt:variant>
    </vt:vector>
  </HeadingPairs>
  <TitlesOfParts>
    <vt:vector size="21" baseType="lpstr">
      <vt:lpstr>Arial</vt:lpstr>
      <vt:lpstr>Source Sans Pro Black</vt:lpstr>
      <vt:lpstr>Source Sans Pro SemiBold</vt:lpstr>
      <vt:lpstr>Calibri</vt:lpstr>
      <vt:lpstr>Gill Sans MT</vt:lpstr>
      <vt:lpstr>Helvetica Neue Bold Condensed</vt:lpstr>
      <vt:lpstr>Caveat</vt:lpstr>
      <vt:lpstr>Abel</vt:lpstr>
      <vt:lpstr>Source Sans Pro</vt:lpstr>
      <vt:lpstr>Source Sans Pro Light</vt:lpstr>
      <vt:lpstr>2_HejEngagemang_RÖD</vt:lpstr>
      <vt:lpstr>1_HejEngagemang-vanlig</vt:lpstr>
      <vt:lpstr>Ventilen</vt:lpstr>
      <vt:lpstr>Ventilen – värderingsspel med dialog i fokus</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Ventilen</dc:title>
  <dc:creator>Elin Hoffmeister</dc:creator>
  <cp:lastModifiedBy>Söderlind, Elin</cp:lastModifiedBy>
  <cp:revision>4</cp:revision>
  <dcterms:created xsi:type="dcterms:W3CDTF">2022-03-31T11:49:23Z</dcterms:created>
  <dcterms:modified xsi:type="dcterms:W3CDTF">2022-09-26T10:10:02Z</dcterms:modified>
</cp:coreProperties>
</file>