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6"/>
  </p:notesMasterIdLst>
  <p:sldIdLst>
    <p:sldId id="319" r:id="rId2"/>
    <p:sldId id="303" r:id="rId3"/>
    <p:sldId id="320" r:id="rId4"/>
    <p:sldId id="321" r:id="rId5"/>
  </p:sldIdLst>
  <p:sldSz cx="9144000" cy="6858000" type="screen4x3"/>
  <p:notesSz cx="6797675" cy="99266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4" autoAdjust="0"/>
    <p:restoredTop sz="97515" autoAdjust="0"/>
  </p:normalViewPr>
  <p:slideViewPr>
    <p:cSldViewPr snapToGrid="0" snapToObjects="1">
      <p:cViewPr varScale="1">
        <p:scale>
          <a:sx n="113" d="100"/>
          <a:sy n="113" d="100"/>
        </p:scale>
        <p:origin x="1588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DEBBC-1613-4C5A-9128-8C779BB06548}" type="datetimeFigureOut">
              <a:rPr lang="sv-SE" smtClean="0"/>
              <a:t>2021-05-20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CCFD2-54D0-460F-B257-C1379776A18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392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CCFD2-54D0-460F-B257-C1379776A181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6151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401" y="317500"/>
            <a:ext cx="8318500" cy="62103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006725"/>
            <a:ext cx="9144000" cy="4651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109149"/>
            <a:ext cx="9144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649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"/>
            <a:ext cx="9144000" cy="6858000"/>
          </a:xfrm>
          <a:prstGeom prst="rect">
            <a:avLst/>
          </a:prstGeom>
        </p:spPr>
      </p:pic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415438" y="372819"/>
            <a:ext cx="8315325" cy="21494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972342"/>
            <a:ext cx="9144000" cy="4651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074766"/>
            <a:ext cx="9144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759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8241" cy="68580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81285"/>
            <a:ext cx="9144000" cy="4651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83709"/>
            <a:ext cx="9144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978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89029" cy="6888577"/>
          </a:xfrm>
          <a:prstGeom prst="rect">
            <a:avLst/>
          </a:prstGeom>
        </p:spPr>
      </p:pic>
      <p:sp>
        <p:nvSpPr>
          <p:cNvPr id="5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81285"/>
            <a:ext cx="9144000" cy="46513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6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83709"/>
            <a:ext cx="9144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19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4457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3701"/>
            <a:ext cx="9144000" cy="1384300"/>
          </a:xfrm>
          <a:prstGeom prst="rect">
            <a:avLst/>
          </a:prstGeom>
        </p:spPr>
      </p:pic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839867" y="772535"/>
            <a:ext cx="5158197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12PT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40357" y="1024031"/>
            <a:ext cx="5157219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32pt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849314" y="2031415"/>
            <a:ext cx="5148751" cy="1516119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aseline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1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2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3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4</a:t>
            </a:r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9868" y="3744707"/>
            <a:ext cx="5157219" cy="151611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12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70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3701"/>
            <a:ext cx="9144000" cy="1384300"/>
          </a:xfrm>
          <a:prstGeom prst="rect">
            <a:avLst/>
          </a:prstGeom>
        </p:spPr>
      </p:pic>
      <p:sp>
        <p:nvSpPr>
          <p:cNvPr id="17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5335590" y="762001"/>
            <a:ext cx="2986087" cy="4498825"/>
          </a:xfrm>
          <a:prstGeom prst="rect">
            <a:avLst/>
          </a:prstGeom>
        </p:spPr>
        <p:txBody>
          <a:bodyPr vert="horz"/>
          <a:lstStyle/>
          <a:p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2466691" y="445701"/>
            <a:ext cx="14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3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839867" y="772535"/>
            <a:ext cx="4034876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12PT</a:t>
            </a:r>
            <a:endParaRPr lang="sv-SE" dirty="0"/>
          </a:p>
        </p:txBody>
      </p:sp>
      <p:sp>
        <p:nvSpPr>
          <p:cNvPr id="14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0358" y="1024031"/>
            <a:ext cx="4034111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32pt</a:t>
            </a:r>
            <a:endParaRPr lang="sv-SE" dirty="0"/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8" hasCustomPrompt="1"/>
          </p:nvPr>
        </p:nvSpPr>
        <p:spPr>
          <a:xfrm>
            <a:off x="849314" y="2031415"/>
            <a:ext cx="4027487" cy="1516119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 baseline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1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2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3</a:t>
            </a:r>
          </a:p>
          <a:p>
            <a:pPr lvl="0"/>
            <a:r>
              <a:rPr lang="sv-SE" sz="1400" dirty="0" err="1" smtClean="0"/>
              <a:t>Lorem</a:t>
            </a:r>
            <a:r>
              <a:rPr lang="sv-SE" sz="1400" dirty="0" smtClean="0"/>
              <a:t> </a:t>
            </a:r>
            <a:r>
              <a:rPr lang="sv-SE" sz="1400" dirty="0" err="1" smtClean="0"/>
              <a:t>ipsum</a:t>
            </a:r>
            <a:r>
              <a:rPr lang="sv-SE" sz="1400" dirty="0" smtClean="0"/>
              <a:t> 4</a:t>
            </a:r>
          </a:p>
        </p:txBody>
      </p:sp>
      <p:sp>
        <p:nvSpPr>
          <p:cNvPr id="16" name="Platshållare för text 10"/>
          <p:cNvSpPr>
            <a:spLocks noGrp="1"/>
          </p:cNvSpPr>
          <p:nvPr>
            <p:ph type="body" sz="quarter" idx="19" hasCustomPrompt="1"/>
          </p:nvPr>
        </p:nvSpPr>
        <p:spPr>
          <a:xfrm>
            <a:off x="839869" y="3744707"/>
            <a:ext cx="4034111" cy="151611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12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951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0" y="4457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3701"/>
            <a:ext cx="9144000" cy="1384300"/>
          </a:xfrm>
          <a:prstGeom prst="rect">
            <a:avLst/>
          </a:prstGeom>
        </p:spPr>
      </p:pic>
      <p:sp>
        <p:nvSpPr>
          <p:cNvPr id="8" name="textruta 7"/>
          <p:cNvSpPr txBox="1"/>
          <p:nvPr userDrawn="1"/>
        </p:nvSpPr>
        <p:spPr>
          <a:xfrm>
            <a:off x="2466690" y="4457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839867" y="2031415"/>
            <a:ext cx="7499800" cy="3229411"/>
          </a:xfrm>
          <a:prstGeom prst="rect">
            <a:avLst/>
          </a:prstGeom>
        </p:spPr>
        <p:txBody>
          <a:bodyPr vert="horz" numCol="2" spcCol="21600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sv-SE" dirty="0" smtClean="0"/>
              <a:t>Arial 10 brödtext</a:t>
            </a:r>
            <a:endParaRPr lang="sv-SE" dirty="0"/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840357" y="1024031"/>
            <a:ext cx="5157219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32pt</a:t>
            </a:r>
            <a:endParaRPr lang="sv-SE" dirty="0"/>
          </a:p>
        </p:txBody>
      </p:sp>
      <p:sp>
        <p:nvSpPr>
          <p:cNvPr id="16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839867" y="772535"/>
            <a:ext cx="5158197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32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537B91-3F6A-4490-98B0-7CA3090EC9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972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78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57" r:id="rId3"/>
    <p:sldLayoutId id="2147483659" r:id="rId4"/>
    <p:sldLayoutId id="2147483668" r:id="rId5"/>
    <p:sldLayoutId id="2147483669" r:id="rId6"/>
    <p:sldLayoutId id="2147483670" r:id="rId7"/>
    <p:sldLayoutId id="2147483671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ruta 11"/>
          <p:cNvSpPr txBox="1"/>
          <p:nvPr/>
        </p:nvSpPr>
        <p:spPr>
          <a:xfrm>
            <a:off x="8706678" y="49541"/>
            <a:ext cx="43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1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574358" y="570925"/>
            <a:ext cx="732823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sv-SE" sz="16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sv-SE" sz="16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sv-SE" sz="14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1550" y="-304800"/>
            <a:ext cx="11087100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/>
          <p:nvPr/>
        </p:nvSpPr>
        <p:spPr>
          <a:xfrm>
            <a:off x="8535869" y="271860"/>
            <a:ext cx="45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49" y="641192"/>
            <a:ext cx="8897086" cy="618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0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/>
          <p:nvPr/>
        </p:nvSpPr>
        <p:spPr>
          <a:xfrm>
            <a:off x="8535869" y="271860"/>
            <a:ext cx="45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3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28" y="641192"/>
            <a:ext cx="8795026" cy="614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22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/>
          <p:nvPr/>
        </p:nvSpPr>
        <p:spPr>
          <a:xfrm>
            <a:off x="8535869" y="271860"/>
            <a:ext cx="45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4</a:t>
            </a: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53" y="699912"/>
            <a:ext cx="8717370" cy="603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38542"/>
      </p:ext>
    </p:extLst>
  </p:cSld>
  <p:clrMapOvr>
    <a:masterClrMapping/>
  </p:clrMapOvr>
</p:sld>
</file>

<file path=ppt/theme/theme1.xml><?xml version="1.0" encoding="utf-8"?>
<a:theme xmlns:a="http://schemas.openxmlformats.org/drawingml/2006/main" name="Kapitel 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4721</TotalTime>
  <Words>5</Words>
  <Application>Microsoft Office PowerPoint</Application>
  <PresentationFormat>Bildspel på skärmen (4:3)</PresentationFormat>
  <Paragraphs>6</Paragraphs>
  <Slides>4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7" baseType="lpstr">
      <vt:lpstr>Arial</vt:lpstr>
      <vt:lpstr>Calibri</vt:lpstr>
      <vt:lpstr>Kapitel röd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Daniel Lundvall</dc:creator>
  <cp:lastModifiedBy>Jansson, Gunilla</cp:lastModifiedBy>
  <cp:revision>243</cp:revision>
  <cp:lastPrinted>2017-10-11T08:50:28Z</cp:lastPrinted>
  <dcterms:created xsi:type="dcterms:W3CDTF">2015-12-21T10:33:10Z</dcterms:created>
  <dcterms:modified xsi:type="dcterms:W3CDTF">2021-05-20T10:25:34Z</dcterms:modified>
</cp:coreProperties>
</file>