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8"/>
  </p:notesMasterIdLst>
  <p:sldIdLst>
    <p:sldId id="319" r:id="rId2"/>
    <p:sldId id="291" r:id="rId3"/>
    <p:sldId id="303" r:id="rId4"/>
    <p:sldId id="320" r:id="rId5"/>
    <p:sldId id="322" r:id="rId6"/>
    <p:sldId id="321" r:id="rId7"/>
  </p:sldIdLst>
  <p:sldSz cx="9144000" cy="6858000" type="screen4x3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4" autoAdjust="0"/>
    <p:restoredTop sz="97515" autoAdjust="0"/>
  </p:normalViewPr>
  <p:slideViewPr>
    <p:cSldViewPr snapToGrid="0" snapToObjects="1">
      <p:cViewPr varScale="1">
        <p:scale>
          <a:sx n="113" d="100"/>
          <a:sy n="113" d="100"/>
        </p:scale>
        <p:origin x="1588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DEBBC-1613-4C5A-9128-8C779BB06548}" type="datetimeFigureOut">
              <a:rPr lang="sv-SE" smtClean="0"/>
              <a:t>2021-03-29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CCFD2-54D0-460F-B257-C1379776A18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392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CCFD2-54D0-460F-B257-C1379776A181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615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401" y="317500"/>
            <a:ext cx="8318500" cy="62103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0672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109149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"/>
            <a:ext cx="9144000" cy="6858000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415438" y="372819"/>
            <a:ext cx="8315325" cy="21494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72342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074766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8241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8128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83709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6888577"/>
          </a:xfrm>
          <a:prstGeom prst="rect">
            <a:avLst/>
          </a:prstGeom>
        </p:spPr>
      </p:pic>
      <p:sp>
        <p:nvSpPr>
          <p:cNvPr id="5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8128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6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83709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4457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1"/>
            <a:ext cx="9144000" cy="1384300"/>
          </a:xfrm>
          <a:prstGeom prst="rect">
            <a:avLst/>
          </a:prstGeom>
        </p:spPr>
      </p:pic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867" y="772535"/>
            <a:ext cx="5158197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40357" y="1024031"/>
            <a:ext cx="5157219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49314" y="2031415"/>
            <a:ext cx="5148751" cy="1516119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1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2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3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4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9868" y="3744707"/>
            <a:ext cx="5157219" cy="1516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1"/>
            <a:ext cx="9144000" cy="1384300"/>
          </a:xfrm>
          <a:prstGeom prst="rect">
            <a:avLst/>
          </a:prstGeom>
        </p:spPr>
      </p:pic>
      <p:sp>
        <p:nvSpPr>
          <p:cNvPr id="17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5335590" y="762001"/>
            <a:ext cx="2986087" cy="4498825"/>
          </a:xfrm>
          <a:prstGeom prst="rect">
            <a:avLst/>
          </a:prstGeom>
        </p:spPr>
        <p:txBody>
          <a:bodyPr vert="horz"/>
          <a:lstStyle/>
          <a:p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2466691" y="445701"/>
            <a:ext cx="14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839867" y="772535"/>
            <a:ext cx="4034876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4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0358" y="1024031"/>
            <a:ext cx="4034111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49314" y="2031415"/>
            <a:ext cx="4027487" cy="1516119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1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2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3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4</a:t>
            </a:r>
          </a:p>
        </p:txBody>
      </p:sp>
      <p:sp>
        <p:nvSpPr>
          <p:cNvPr id="16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839869" y="3744707"/>
            <a:ext cx="4034111" cy="1516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4457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1"/>
            <a:ext cx="9144000" cy="13843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2466690" y="4457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9867" y="2031415"/>
            <a:ext cx="7499800" cy="3229411"/>
          </a:xfrm>
          <a:prstGeom prst="rect">
            <a:avLst/>
          </a:prstGeom>
        </p:spPr>
        <p:txBody>
          <a:bodyPr vert="horz" numCol="2" spcCol="216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 smtClean="0"/>
              <a:t>Arial 10 brödtext</a:t>
            </a:r>
            <a:endParaRPr lang="sv-SE" dirty="0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40357" y="1024031"/>
            <a:ext cx="5157219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867" y="772535"/>
            <a:ext cx="5158197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537B91-3F6A-4490-98B0-7CA3090EC9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972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69" r:id="rId6"/>
    <p:sldLayoutId id="2147483670" r:id="rId7"/>
    <p:sldLayoutId id="2147483671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/>
        </p:nvSpPr>
        <p:spPr>
          <a:xfrm>
            <a:off x="8706678" y="49541"/>
            <a:ext cx="4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574358" y="570925"/>
            <a:ext cx="732823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sv-SE" sz="1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sv-SE" sz="1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sv-SE" sz="14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161"/>
            <a:ext cx="9136082" cy="64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8690776" y="49541"/>
            <a:ext cx="45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89" y="418873"/>
            <a:ext cx="8250587" cy="43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3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8535869" y="271860"/>
            <a:ext cx="45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3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3" y="570270"/>
            <a:ext cx="8816549" cy="61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0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8535869" y="271860"/>
            <a:ext cx="45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4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5" y="571654"/>
            <a:ext cx="8937976" cy="62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2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8535869" y="271860"/>
            <a:ext cx="45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678393"/>
            <a:ext cx="8778020" cy="617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7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8535869" y="271860"/>
            <a:ext cx="45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4" y="639964"/>
            <a:ext cx="8824452" cy="62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38542"/>
      </p:ext>
    </p:extLst>
  </p:cSld>
  <p:clrMapOvr>
    <a:masterClrMapping/>
  </p:clrMapOvr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4448</TotalTime>
  <Words>7</Words>
  <Application>Microsoft Office PowerPoint</Application>
  <PresentationFormat>Bildspel på skärmen (4:3)</PresentationFormat>
  <Paragraphs>8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Lundvall</dc:creator>
  <cp:lastModifiedBy>Jansson, Gunilla</cp:lastModifiedBy>
  <cp:revision>240</cp:revision>
  <cp:lastPrinted>2017-10-11T08:50:28Z</cp:lastPrinted>
  <dcterms:created xsi:type="dcterms:W3CDTF">2015-12-21T10:33:10Z</dcterms:created>
  <dcterms:modified xsi:type="dcterms:W3CDTF">2021-03-29T12:44:14Z</dcterms:modified>
</cp:coreProperties>
</file>